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4" r:id="rId1"/>
  </p:sldMasterIdLst>
  <p:notesMasterIdLst>
    <p:notesMasterId r:id="rId28"/>
  </p:notesMasterIdLst>
  <p:sldIdLst>
    <p:sldId id="256" r:id="rId2"/>
    <p:sldId id="265" r:id="rId3"/>
    <p:sldId id="259" r:id="rId4"/>
    <p:sldId id="294" r:id="rId5"/>
    <p:sldId id="258" r:id="rId6"/>
    <p:sldId id="288" r:id="rId7"/>
    <p:sldId id="262" r:id="rId8"/>
    <p:sldId id="296" r:id="rId9"/>
    <p:sldId id="299" r:id="rId10"/>
    <p:sldId id="267" r:id="rId11"/>
    <p:sldId id="261" r:id="rId12"/>
    <p:sldId id="263" r:id="rId13"/>
    <p:sldId id="260" r:id="rId14"/>
    <p:sldId id="270" r:id="rId15"/>
    <p:sldId id="264" r:id="rId16"/>
    <p:sldId id="272" r:id="rId17"/>
    <p:sldId id="274" r:id="rId18"/>
    <p:sldId id="281" r:id="rId19"/>
    <p:sldId id="282" r:id="rId20"/>
    <p:sldId id="283" r:id="rId21"/>
    <p:sldId id="277" r:id="rId22"/>
    <p:sldId id="278" r:id="rId23"/>
    <p:sldId id="279" r:id="rId24"/>
    <p:sldId id="297" r:id="rId25"/>
    <p:sldId id="280" r:id="rId26"/>
    <p:sldId id="285"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yl Warren" initials="C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104" d="100"/>
          <a:sy n="104" d="100"/>
        </p:scale>
        <p:origin x="18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9D1F4-0D7C-4104-8318-4CCD974A9670}" type="doc">
      <dgm:prSet loTypeId="urn:microsoft.com/office/officeart/2005/8/layout/cycle1" loCatId="cycle" qsTypeId="urn:microsoft.com/office/officeart/2005/8/quickstyle/simple5" qsCatId="simple" csTypeId="urn:microsoft.com/office/officeart/2005/8/colors/colorful1" csCatId="colorful" phldr="1"/>
      <dgm:spPr/>
      <dgm:t>
        <a:bodyPr/>
        <a:lstStyle/>
        <a:p>
          <a:endParaRPr lang="en-US"/>
        </a:p>
      </dgm:t>
    </dgm:pt>
    <dgm:pt modelId="{1E4E7150-D0C6-4BDC-8B55-2B7846E911A5}">
      <dgm:prSet phldrT="[Text]" custT="1"/>
      <dgm:spPr/>
      <dgm:t>
        <a:bodyPr/>
        <a:lstStyle/>
        <a:p>
          <a:r>
            <a:rPr lang="en-US" sz="600" dirty="0">
              <a:solidFill>
                <a:schemeClr val="bg1"/>
              </a:solidFill>
            </a:rPr>
            <a:t>Cheryl Warren Administrative Officer</a:t>
          </a:r>
        </a:p>
      </dgm:t>
    </dgm:pt>
    <dgm:pt modelId="{4ED86E13-7A43-478F-9EBD-35D27233F010}" type="parTrans" cxnId="{12344504-DCD3-4A6A-BF35-F28283915DAA}">
      <dgm:prSet/>
      <dgm:spPr/>
      <dgm:t>
        <a:bodyPr/>
        <a:lstStyle/>
        <a:p>
          <a:endParaRPr lang="en-US"/>
        </a:p>
      </dgm:t>
    </dgm:pt>
    <dgm:pt modelId="{549E8D99-61ED-4805-A927-896A1A2B4FB5}" type="sibTrans" cxnId="{12344504-DCD3-4A6A-BF35-F28283915DAA}">
      <dgm:prSet/>
      <dgm:spPr/>
      <dgm:t>
        <a:bodyPr/>
        <a:lstStyle/>
        <a:p>
          <a:endParaRPr lang="en-US"/>
        </a:p>
      </dgm:t>
    </dgm:pt>
    <dgm:pt modelId="{9656C333-1018-4D1E-A2F5-930965DD4F4D}">
      <dgm:prSet phldrT="[Text]"/>
      <dgm:spPr/>
      <dgm:t>
        <a:bodyPr/>
        <a:lstStyle/>
        <a:p>
          <a:endParaRPr lang="en-US" dirty="0"/>
        </a:p>
      </dgm:t>
    </dgm:pt>
    <dgm:pt modelId="{C333ABED-D70D-49A8-8C53-96F2B3F28049}" type="parTrans" cxnId="{773C9EFC-C4F5-456D-B74C-99677A37D14A}">
      <dgm:prSet/>
      <dgm:spPr/>
      <dgm:t>
        <a:bodyPr/>
        <a:lstStyle/>
        <a:p>
          <a:endParaRPr lang="en-US"/>
        </a:p>
      </dgm:t>
    </dgm:pt>
    <dgm:pt modelId="{C92079BC-FE96-48BE-AADC-013AC01713F3}" type="sibTrans" cxnId="{773C9EFC-C4F5-456D-B74C-99677A37D14A}">
      <dgm:prSet/>
      <dgm:spPr/>
      <dgm:t>
        <a:bodyPr/>
        <a:lstStyle/>
        <a:p>
          <a:endParaRPr lang="en-US"/>
        </a:p>
      </dgm:t>
    </dgm:pt>
    <dgm:pt modelId="{581704FF-3095-4E48-8A48-54B4EE2478A4}">
      <dgm:prSet phldrT="[Text]" custT="1"/>
      <dgm:spPr/>
      <dgm:t>
        <a:bodyPr/>
        <a:lstStyle/>
        <a:p>
          <a:r>
            <a:rPr lang="en-US" sz="600" dirty="0">
              <a:solidFill>
                <a:schemeClr val="bg1"/>
              </a:solidFill>
            </a:rPr>
            <a:t>Judi Northcott</a:t>
          </a:r>
        </a:p>
        <a:p>
          <a:r>
            <a:rPr lang="en-US" sz="600" dirty="0">
              <a:solidFill>
                <a:schemeClr val="bg1"/>
              </a:solidFill>
            </a:rPr>
            <a:t>Clinical Nursing Supervisor</a:t>
          </a:r>
        </a:p>
      </dgm:t>
    </dgm:pt>
    <dgm:pt modelId="{F942DFA3-616F-4ABA-8D36-4618F9F7FD40}" type="parTrans" cxnId="{789D7E60-46D7-4B39-A38A-6BED39B37E8A}">
      <dgm:prSet/>
      <dgm:spPr/>
      <dgm:t>
        <a:bodyPr/>
        <a:lstStyle/>
        <a:p>
          <a:endParaRPr lang="en-US"/>
        </a:p>
      </dgm:t>
    </dgm:pt>
    <dgm:pt modelId="{8CD13454-4368-4BED-B244-491B5FC448C7}" type="sibTrans" cxnId="{789D7E60-46D7-4B39-A38A-6BED39B37E8A}">
      <dgm:prSet/>
      <dgm:spPr/>
      <dgm:t>
        <a:bodyPr/>
        <a:lstStyle/>
        <a:p>
          <a:endParaRPr lang="en-US"/>
        </a:p>
      </dgm:t>
    </dgm:pt>
    <dgm:pt modelId="{D8D892FE-9234-4BB8-AF18-B224D9D85599}">
      <dgm:prSet custT="1"/>
      <dgm:spPr/>
      <dgm:t>
        <a:bodyPr/>
        <a:lstStyle/>
        <a:p>
          <a:r>
            <a:rPr lang="en-US" sz="600" dirty="0" smtClean="0">
              <a:solidFill>
                <a:schemeClr val="bg1"/>
              </a:solidFill>
            </a:rPr>
            <a:t>Blair Creekmore, </a:t>
          </a:r>
          <a:r>
            <a:rPr lang="en-US" sz="600" dirty="0">
              <a:solidFill>
                <a:schemeClr val="bg1"/>
              </a:solidFill>
            </a:rPr>
            <a:t>NFP Supervisor </a:t>
          </a:r>
        </a:p>
      </dgm:t>
    </dgm:pt>
    <dgm:pt modelId="{B62DB9E4-602C-44C7-9791-E73AACC59A4C}" type="parTrans" cxnId="{F5EFAD41-195A-42D2-A1E1-11B030AF4E24}">
      <dgm:prSet/>
      <dgm:spPr/>
      <dgm:t>
        <a:bodyPr/>
        <a:lstStyle/>
        <a:p>
          <a:endParaRPr lang="en-US"/>
        </a:p>
      </dgm:t>
    </dgm:pt>
    <dgm:pt modelId="{909BF966-D1AD-4375-8E99-B7598BDB32F9}" type="sibTrans" cxnId="{F5EFAD41-195A-42D2-A1E1-11B030AF4E24}">
      <dgm:prSet/>
      <dgm:spPr/>
      <dgm:t>
        <a:bodyPr/>
        <a:lstStyle/>
        <a:p>
          <a:endParaRPr lang="en-US"/>
        </a:p>
      </dgm:t>
    </dgm:pt>
    <dgm:pt modelId="{E0EA6BD7-E9B1-4897-923B-B72C1519E352}">
      <dgm:prSet custT="1"/>
      <dgm:spPr/>
      <dgm:t>
        <a:bodyPr/>
        <a:lstStyle/>
        <a:p>
          <a:r>
            <a:rPr lang="en-US" sz="600" dirty="0">
              <a:solidFill>
                <a:schemeClr val="bg1"/>
              </a:solidFill>
            </a:rPr>
            <a:t>Sheila Person, WIC Director</a:t>
          </a:r>
        </a:p>
      </dgm:t>
    </dgm:pt>
    <dgm:pt modelId="{E98E04DA-B98D-4A4D-82C4-A26197235A66}" type="parTrans" cxnId="{F94C6B19-69F6-4681-AD0F-79C14B6D81FE}">
      <dgm:prSet/>
      <dgm:spPr/>
      <dgm:t>
        <a:bodyPr/>
        <a:lstStyle/>
        <a:p>
          <a:endParaRPr lang="en-US"/>
        </a:p>
      </dgm:t>
    </dgm:pt>
    <dgm:pt modelId="{596CA026-162D-4F28-8C63-60B96F71D721}" type="sibTrans" cxnId="{F94C6B19-69F6-4681-AD0F-79C14B6D81FE}">
      <dgm:prSet/>
      <dgm:spPr/>
      <dgm:t>
        <a:bodyPr/>
        <a:lstStyle/>
        <a:p>
          <a:endParaRPr lang="en-US"/>
        </a:p>
      </dgm:t>
    </dgm:pt>
    <dgm:pt modelId="{942EECD7-9076-430E-BFE0-1FBB3129CECB}">
      <dgm:prSet custT="1"/>
      <dgm:spPr/>
      <dgm:t>
        <a:bodyPr/>
        <a:lstStyle/>
        <a:p>
          <a:r>
            <a:rPr lang="en-US" sz="600" dirty="0" smtClean="0">
              <a:solidFill>
                <a:schemeClr val="bg1"/>
              </a:solidFill>
            </a:rPr>
            <a:t>Tina Edwards</a:t>
          </a:r>
        </a:p>
        <a:p>
          <a:r>
            <a:rPr lang="en-US" sz="600" dirty="0" smtClean="0">
              <a:solidFill>
                <a:schemeClr val="bg1"/>
              </a:solidFill>
            </a:rPr>
            <a:t>Lab </a:t>
          </a:r>
          <a:r>
            <a:rPr lang="en-US" sz="600" dirty="0">
              <a:solidFill>
                <a:schemeClr val="bg1"/>
              </a:solidFill>
            </a:rPr>
            <a:t>Manager </a:t>
          </a:r>
        </a:p>
      </dgm:t>
    </dgm:pt>
    <dgm:pt modelId="{6FB598BC-0469-4BDE-ABF0-EF892B9B9E19}" type="parTrans" cxnId="{A095C0B5-BCA5-4C09-A4D3-5151AB8AD933}">
      <dgm:prSet/>
      <dgm:spPr/>
      <dgm:t>
        <a:bodyPr/>
        <a:lstStyle/>
        <a:p>
          <a:endParaRPr lang="en-US"/>
        </a:p>
      </dgm:t>
    </dgm:pt>
    <dgm:pt modelId="{E4BE85E3-CBCA-4A3B-BD65-B40C61BACC02}" type="sibTrans" cxnId="{A095C0B5-BCA5-4C09-A4D3-5151AB8AD933}">
      <dgm:prSet/>
      <dgm:spPr/>
      <dgm:t>
        <a:bodyPr/>
        <a:lstStyle/>
        <a:p>
          <a:endParaRPr lang="en-US"/>
        </a:p>
      </dgm:t>
    </dgm:pt>
    <dgm:pt modelId="{AB43A5B9-BB1C-476C-BFB6-742047D233E0}">
      <dgm:prSet custT="1"/>
      <dgm:spPr/>
      <dgm:t>
        <a:bodyPr/>
        <a:lstStyle/>
        <a:p>
          <a:r>
            <a:rPr lang="en-US" sz="600" dirty="0" smtClean="0">
              <a:solidFill>
                <a:schemeClr val="bg1"/>
              </a:solidFill>
            </a:rPr>
            <a:t>Susan Finney</a:t>
          </a:r>
          <a:endParaRPr lang="en-US" sz="600" dirty="0">
            <a:solidFill>
              <a:schemeClr val="bg1"/>
            </a:solidFill>
          </a:endParaRPr>
        </a:p>
        <a:p>
          <a:r>
            <a:rPr lang="en-US" sz="600" dirty="0" smtClean="0">
              <a:solidFill>
                <a:schemeClr val="bg1"/>
              </a:solidFill>
            </a:rPr>
            <a:t>Home Health Nursing Supervisor</a:t>
          </a:r>
          <a:endParaRPr lang="en-US" sz="600" dirty="0">
            <a:solidFill>
              <a:schemeClr val="bg1"/>
            </a:solidFill>
          </a:endParaRPr>
        </a:p>
      </dgm:t>
    </dgm:pt>
    <dgm:pt modelId="{E017D0D1-8102-4C63-AD71-603CB81B5575}" type="parTrans" cxnId="{D27BF744-9C62-4901-8F4C-2A27223227F5}">
      <dgm:prSet/>
      <dgm:spPr/>
      <dgm:t>
        <a:bodyPr/>
        <a:lstStyle/>
        <a:p>
          <a:endParaRPr lang="en-US"/>
        </a:p>
      </dgm:t>
    </dgm:pt>
    <dgm:pt modelId="{0302258E-05A0-44F5-9D31-0305DA85F1CA}" type="sibTrans" cxnId="{D27BF744-9C62-4901-8F4C-2A27223227F5}">
      <dgm:prSet/>
      <dgm:spPr/>
      <dgm:t>
        <a:bodyPr/>
        <a:lstStyle/>
        <a:p>
          <a:endParaRPr lang="en-US"/>
        </a:p>
      </dgm:t>
    </dgm:pt>
    <dgm:pt modelId="{B7CC4EF2-5D51-4DD6-B39D-FC8A7F09D607}">
      <dgm:prSet custT="1"/>
      <dgm:spPr/>
      <dgm:t>
        <a:bodyPr/>
        <a:lstStyle/>
        <a:p>
          <a:r>
            <a:rPr lang="en-US" sz="600" dirty="0">
              <a:solidFill>
                <a:schemeClr val="bg1"/>
              </a:solidFill>
            </a:rPr>
            <a:t>Megan Vick</a:t>
          </a:r>
        </a:p>
        <a:p>
          <a:r>
            <a:rPr lang="en-US" sz="600" dirty="0">
              <a:solidFill>
                <a:schemeClr val="bg1"/>
              </a:solidFill>
            </a:rPr>
            <a:t>Human Services Planner/Evaluator</a:t>
          </a:r>
        </a:p>
      </dgm:t>
    </dgm:pt>
    <dgm:pt modelId="{3C683CA4-7BAA-4846-8E4D-3C61243E15D9}" type="parTrans" cxnId="{67135782-2E03-43CA-96FC-D24BDEFE6E9C}">
      <dgm:prSet/>
      <dgm:spPr/>
      <dgm:t>
        <a:bodyPr/>
        <a:lstStyle/>
        <a:p>
          <a:endParaRPr lang="en-US"/>
        </a:p>
      </dgm:t>
    </dgm:pt>
    <dgm:pt modelId="{502DF75F-8C58-4260-BBE9-770FCDD1198A}" type="sibTrans" cxnId="{67135782-2E03-43CA-96FC-D24BDEFE6E9C}">
      <dgm:prSet/>
      <dgm:spPr/>
      <dgm:t>
        <a:bodyPr/>
        <a:lstStyle/>
        <a:p>
          <a:endParaRPr lang="en-US"/>
        </a:p>
      </dgm:t>
    </dgm:pt>
    <dgm:pt modelId="{D7A10B9F-3BC7-4319-9027-E1EF628318D0}">
      <dgm:prSet custT="1"/>
      <dgm:spPr/>
      <dgm:t>
        <a:bodyPr/>
        <a:lstStyle/>
        <a:p>
          <a:r>
            <a:rPr lang="en-US" sz="600" dirty="0">
              <a:solidFill>
                <a:schemeClr val="bg1"/>
              </a:solidFill>
            </a:rPr>
            <a:t>John White, Environmental Health Supervisor</a:t>
          </a:r>
        </a:p>
      </dgm:t>
    </dgm:pt>
    <dgm:pt modelId="{68C6B7AA-A72A-4753-9F0B-CB14E737D91A}" type="parTrans" cxnId="{93C8D2DB-E294-4874-9895-2F1BDDBB048C}">
      <dgm:prSet/>
      <dgm:spPr/>
      <dgm:t>
        <a:bodyPr/>
        <a:lstStyle/>
        <a:p>
          <a:endParaRPr lang="en-US"/>
        </a:p>
      </dgm:t>
    </dgm:pt>
    <dgm:pt modelId="{70562A28-F694-4206-A57D-0A2C6A574E51}" type="sibTrans" cxnId="{93C8D2DB-E294-4874-9895-2F1BDDBB048C}">
      <dgm:prSet/>
      <dgm:spPr/>
      <dgm:t>
        <a:bodyPr/>
        <a:lstStyle/>
        <a:p>
          <a:endParaRPr lang="en-US"/>
        </a:p>
      </dgm:t>
    </dgm:pt>
    <dgm:pt modelId="{DB884FCF-E6A9-42FF-B54D-3BC875EA3D0B}">
      <dgm:prSet/>
      <dgm:spPr/>
      <dgm:t>
        <a:bodyPr/>
        <a:lstStyle/>
        <a:p>
          <a:endParaRPr lang="en-US" dirty="0"/>
        </a:p>
      </dgm:t>
    </dgm:pt>
    <dgm:pt modelId="{06A50D8C-4E61-4FEB-B67A-8AB311657D4E}" type="parTrans" cxnId="{ED06FA4C-4064-4621-A4D4-0EC9B9BF6ACE}">
      <dgm:prSet/>
      <dgm:spPr/>
      <dgm:t>
        <a:bodyPr/>
        <a:lstStyle/>
        <a:p>
          <a:endParaRPr lang="en-US"/>
        </a:p>
      </dgm:t>
    </dgm:pt>
    <dgm:pt modelId="{78A6B3E4-ED9A-4BC3-9B3E-C68DBAABE9D4}" type="sibTrans" cxnId="{ED06FA4C-4064-4621-A4D4-0EC9B9BF6ACE}">
      <dgm:prSet/>
      <dgm:spPr/>
      <dgm:t>
        <a:bodyPr/>
        <a:lstStyle/>
        <a:p>
          <a:endParaRPr lang="en-US"/>
        </a:p>
      </dgm:t>
    </dgm:pt>
    <dgm:pt modelId="{6A66F4E6-462C-428C-B559-50458037D961}" type="pres">
      <dgm:prSet presAssocID="{63D9D1F4-0D7C-4104-8318-4CCD974A9670}" presName="cycle" presStyleCnt="0">
        <dgm:presLayoutVars>
          <dgm:dir/>
          <dgm:resizeHandles val="exact"/>
        </dgm:presLayoutVars>
      </dgm:prSet>
      <dgm:spPr/>
      <dgm:t>
        <a:bodyPr/>
        <a:lstStyle/>
        <a:p>
          <a:endParaRPr lang="en-US"/>
        </a:p>
      </dgm:t>
    </dgm:pt>
    <dgm:pt modelId="{E434B812-E215-4106-B9F9-71D46F5B9A2C}" type="pres">
      <dgm:prSet presAssocID="{1E4E7150-D0C6-4BDC-8B55-2B7846E911A5}" presName="dummy" presStyleCnt="0"/>
      <dgm:spPr/>
      <dgm:t>
        <a:bodyPr/>
        <a:lstStyle/>
        <a:p>
          <a:endParaRPr lang="en-US"/>
        </a:p>
      </dgm:t>
    </dgm:pt>
    <dgm:pt modelId="{3B339378-BE0A-4EAF-BEE0-590776C08308}" type="pres">
      <dgm:prSet presAssocID="{1E4E7150-D0C6-4BDC-8B55-2B7846E911A5}" presName="node" presStyleLbl="revTx" presStyleIdx="0" presStyleCnt="10" custScaleX="127448">
        <dgm:presLayoutVars>
          <dgm:bulletEnabled val="1"/>
        </dgm:presLayoutVars>
      </dgm:prSet>
      <dgm:spPr/>
      <dgm:t>
        <a:bodyPr/>
        <a:lstStyle/>
        <a:p>
          <a:endParaRPr lang="en-US"/>
        </a:p>
      </dgm:t>
    </dgm:pt>
    <dgm:pt modelId="{2EF1D329-6FC8-4CB0-B577-D0538F5B7E19}" type="pres">
      <dgm:prSet presAssocID="{549E8D99-61ED-4805-A927-896A1A2B4FB5}" presName="sibTrans" presStyleLbl="node1" presStyleIdx="0" presStyleCnt="10" custFlipVert="0" custFlipHor="0" custScaleX="9467" custScaleY="74273" custLinFactNeighborX="68166" custLinFactNeighborY="11067"/>
      <dgm:spPr/>
      <dgm:t>
        <a:bodyPr/>
        <a:lstStyle/>
        <a:p>
          <a:endParaRPr lang="en-US"/>
        </a:p>
      </dgm:t>
    </dgm:pt>
    <dgm:pt modelId="{3EC9624A-455B-4239-B6F1-2DF4A845D9C9}" type="pres">
      <dgm:prSet presAssocID="{9656C333-1018-4D1E-A2F5-930965DD4F4D}" presName="dummy" presStyleCnt="0"/>
      <dgm:spPr/>
      <dgm:t>
        <a:bodyPr/>
        <a:lstStyle/>
        <a:p>
          <a:endParaRPr lang="en-US"/>
        </a:p>
      </dgm:t>
    </dgm:pt>
    <dgm:pt modelId="{7B6A03E0-F8C5-4D8A-A4E9-7D280FCAE708}" type="pres">
      <dgm:prSet presAssocID="{9656C333-1018-4D1E-A2F5-930965DD4F4D}" presName="node" presStyleLbl="revTx" presStyleIdx="1" presStyleCnt="10" custScaleX="148072" custRadScaleRad="106477" custRadScaleInc="46196">
        <dgm:presLayoutVars>
          <dgm:bulletEnabled val="1"/>
        </dgm:presLayoutVars>
      </dgm:prSet>
      <dgm:spPr/>
      <dgm:t>
        <a:bodyPr/>
        <a:lstStyle/>
        <a:p>
          <a:endParaRPr lang="en-US"/>
        </a:p>
      </dgm:t>
    </dgm:pt>
    <dgm:pt modelId="{AB507FE8-6E71-440B-9461-5D74E2CEA46A}" type="pres">
      <dgm:prSet presAssocID="{C92079BC-FE96-48BE-AADC-013AC01713F3}" presName="sibTrans" presStyleLbl="node1" presStyleIdx="1" presStyleCnt="10" custAng="9385261" custLinFactNeighborX="-69696" custLinFactNeighborY="56381"/>
      <dgm:spPr/>
      <dgm:t>
        <a:bodyPr/>
        <a:lstStyle/>
        <a:p>
          <a:endParaRPr lang="en-US"/>
        </a:p>
      </dgm:t>
    </dgm:pt>
    <dgm:pt modelId="{89C4ABFA-07DD-43BC-9BE5-1022AA26DCC8}" type="pres">
      <dgm:prSet presAssocID="{581704FF-3095-4E48-8A48-54B4EE2478A4}" presName="dummy" presStyleCnt="0"/>
      <dgm:spPr/>
      <dgm:t>
        <a:bodyPr/>
        <a:lstStyle/>
        <a:p>
          <a:endParaRPr lang="en-US"/>
        </a:p>
      </dgm:t>
    </dgm:pt>
    <dgm:pt modelId="{CE5A9B03-72CD-42CB-82E9-4AA8D0DA65AB}" type="pres">
      <dgm:prSet presAssocID="{581704FF-3095-4E48-8A48-54B4EE2478A4}" presName="node" presStyleLbl="revTx" presStyleIdx="2" presStyleCnt="10" custScaleX="148072" custRadScaleRad="102431" custRadScaleInc="-235945">
        <dgm:presLayoutVars>
          <dgm:bulletEnabled val="1"/>
        </dgm:presLayoutVars>
      </dgm:prSet>
      <dgm:spPr/>
      <dgm:t>
        <a:bodyPr/>
        <a:lstStyle/>
        <a:p>
          <a:endParaRPr lang="en-US"/>
        </a:p>
      </dgm:t>
    </dgm:pt>
    <dgm:pt modelId="{DEEB7E79-DAEF-4FAC-9FB0-854FA59DB93C}" type="pres">
      <dgm:prSet presAssocID="{8CD13454-4368-4BED-B244-491B5FC448C7}" presName="sibTrans" presStyleLbl="node1" presStyleIdx="2" presStyleCnt="10"/>
      <dgm:spPr/>
      <dgm:t>
        <a:bodyPr/>
        <a:lstStyle/>
        <a:p>
          <a:endParaRPr lang="en-US"/>
        </a:p>
      </dgm:t>
    </dgm:pt>
    <dgm:pt modelId="{1AAADBA6-C0D9-4EB7-9D01-D2534092368C}" type="pres">
      <dgm:prSet presAssocID="{D8D892FE-9234-4BB8-AF18-B224D9D85599}" presName="dummy" presStyleCnt="0"/>
      <dgm:spPr/>
      <dgm:t>
        <a:bodyPr/>
        <a:lstStyle/>
        <a:p>
          <a:endParaRPr lang="en-US"/>
        </a:p>
      </dgm:t>
    </dgm:pt>
    <dgm:pt modelId="{CC6B6489-93AD-42FB-B7FD-0A591446BB99}" type="pres">
      <dgm:prSet presAssocID="{D8D892FE-9234-4BB8-AF18-B224D9D85599}" presName="node" presStyleLbl="revTx" presStyleIdx="3" presStyleCnt="10" custRadScaleRad="98731" custRadScaleInc="-202636">
        <dgm:presLayoutVars>
          <dgm:bulletEnabled val="1"/>
        </dgm:presLayoutVars>
      </dgm:prSet>
      <dgm:spPr/>
      <dgm:t>
        <a:bodyPr/>
        <a:lstStyle/>
        <a:p>
          <a:endParaRPr lang="en-US"/>
        </a:p>
      </dgm:t>
    </dgm:pt>
    <dgm:pt modelId="{215ADA23-0A82-4539-86C9-6C2E6F0FD704}" type="pres">
      <dgm:prSet presAssocID="{909BF966-D1AD-4375-8E99-B7598BDB32F9}" presName="sibTrans" presStyleLbl="node1" presStyleIdx="3" presStyleCnt="10"/>
      <dgm:spPr/>
      <dgm:t>
        <a:bodyPr/>
        <a:lstStyle/>
        <a:p>
          <a:endParaRPr lang="en-US"/>
        </a:p>
      </dgm:t>
    </dgm:pt>
    <dgm:pt modelId="{7E92FAFB-4B15-432C-84BA-382806926B5C}" type="pres">
      <dgm:prSet presAssocID="{E0EA6BD7-E9B1-4897-923B-B72C1519E352}" presName="dummy" presStyleCnt="0"/>
      <dgm:spPr/>
      <dgm:t>
        <a:bodyPr/>
        <a:lstStyle/>
        <a:p>
          <a:endParaRPr lang="en-US"/>
        </a:p>
      </dgm:t>
    </dgm:pt>
    <dgm:pt modelId="{66D357F5-7D3D-4E19-A101-D53F6A9CB9C6}" type="pres">
      <dgm:prSet presAssocID="{E0EA6BD7-E9B1-4897-923B-B72C1519E352}" presName="node" presStyleLbl="revTx" presStyleIdx="4" presStyleCnt="10" custScaleX="133728" custRadScaleRad="96634" custRadScaleInc="-244889">
        <dgm:presLayoutVars>
          <dgm:bulletEnabled val="1"/>
        </dgm:presLayoutVars>
      </dgm:prSet>
      <dgm:spPr/>
      <dgm:t>
        <a:bodyPr/>
        <a:lstStyle/>
        <a:p>
          <a:endParaRPr lang="en-US"/>
        </a:p>
      </dgm:t>
    </dgm:pt>
    <dgm:pt modelId="{CC9A2526-9815-4715-85BC-479B83C9BDFC}" type="pres">
      <dgm:prSet presAssocID="{596CA026-162D-4F28-8C63-60B96F71D721}" presName="sibTrans" presStyleLbl="node1" presStyleIdx="4" presStyleCnt="10" custLinFactNeighborX="4639" custLinFactNeighborY="94"/>
      <dgm:spPr/>
      <dgm:t>
        <a:bodyPr/>
        <a:lstStyle/>
        <a:p>
          <a:endParaRPr lang="en-US"/>
        </a:p>
      </dgm:t>
    </dgm:pt>
    <dgm:pt modelId="{FD23C415-6DEE-418E-94F5-758355C5CB5C}" type="pres">
      <dgm:prSet presAssocID="{942EECD7-9076-430E-BFE0-1FBB3129CECB}" presName="dummy" presStyleCnt="0"/>
      <dgm:spPr/>
      <dgm:t>
        <a:bodyPr/>
        <a:lstStyle/>
        <a:p>
          <a:endParaRPr lang="en-US"/>
        </a:p>
      </dgm:t>
    </dgm:pt>
    <dgm:pt modelId="{02A31BB0-15BF-43A2-9B17-D7F4280C1DA4}" type="pres">
      <dgm:prSet presAssocID="{942EECD7-9076-430E-BFE0-1FBB3129CECB}" presName="node" presStyleLbl="revTx" presStyleIdx="5" presStyleCnt="10" custScaleX="125129" custRadScaleRad="84299" custRadScaleInc="-168437">
        <dgm:presLayoutVars>
          <dgm:bulletEnabled val="1"/>
        </dgm:presLayoutVars>
      </dgm:prSet>
      <dgm:spPr/>
      <dgm:t>
        <a:bodyPr/>
        <a:lstStyle/>
        <a:p>
          <a:endParaRPr lang="en-US"/>
        </a:p>
      </dgm:t>
    </dgm:pt>
    <dgm:pt modelId="{29DD78C1-1DA0-4F41-AD3F-3E9F47674B6A}" type="pres">
      <dgm:prSet presAssocID="{E4BE85E3-CBCA-4A3B-BD65-B40C61BACC02}" presName="sibTrans" presStyleLbl="node1" presStyleIdx="5" presStyleCnt="10"/>
      <dgm:spPr/>
      <dgm:t>
        <a:bodyPr/>
        <a:lstStyle/>
        <a:p>
          <a:endParaRPr lang="en-US"/>
        </a:p>
      </dgm:t>
    </dgm:pt>
    <dgm:pt modelId="{5FD4CD54-8AF6-4057-8DB8-C92B77A42346}" type="pres">
      <dgm:prSet presAssocID="{AB43A5B9-BB1C-476C-BFB6-742047D233E0}" presName="dummy" presStyleCnt="0"/>
      <dgm:spPr/>
      <dgm:t>
        <a:bodyPr/>
        <a:lstStyle/>
        <a:p>
          <a:endParaRPr lang="en-US"/>
        </a:p>
      </dgm:t>
    </dgm:pt>
    <dgm:pt modelId="{97FE4184-5019-4306-BF71-A7A3A618D3B0}" type="pres">
      <dgm:prSet presAssocID="{AB43A5B9-BB1C-476C-BFB6-742047D233E0}" presName="node" presStyleLbl="revTx" presStyleIdx="6" presStyleCnt="10" custScaleX="138890" custRadScaleRad="95316" custRadScaleInc="-61222">
        <dgm:presLayoutVars>
          <dgm:bulletEnabled val="1"/>
        </dgm:presLayoutVars>
      </dgm:prSet>
      <dgm:spPr/>
      <dgm:t>
        <a:bodyPr/>
        <a:lstStyle/>
        <a:p>
          <a:endParaRPr lang="en-US"/>
        </a:p>
      </dgm:t>
    </dgm:pt>
    <dgm:pt modelId="{0BA6846E-919E-4F73-9ED0-76335A863DAB}" type="pres">
      <dgm:prSet presAssocID="{0302258E-05A0-44F5-9D31-0305DA85F1CA}" presName="sibTrans" presStyleLbl="node1" presStyleIdx="6" presStyleCnt="10"/>
      <dgm:spPr/>
      <dgm:t>
        <a:bodyPr/>
        <a:lstStyle/>
        <a:p>
          <a:endParaRPr lang="en-US"/>
        </a:p>
      </dgm:t>
    </dgm:pt>
    <dgm:pt modelId="{718F8336-26C0-4C9F-8E31-EDE9C29BABD4}" type="pres">
      <dgm:prSet presAssocID="{DB884FCF-E6A9-42FF-B54D-3BC875EA3D0B}" presName="dummy" presStyleCnt="0"/>
      <dgm:spPr/>
      <dgm:t>
        <a:bodyPr/>
        <a:lstStyle/>
        <a:p>
          <a:endParaRPr lang="en-US"/>
        </a:p>
      </dgm:t>
    </dgm:pt>
    <dgm:pt modelId="{6A7AE17E-EEA4-4FBA-91ED-A00BB68F3065}" type="pres">
      <dgm:prSet presAssocID="{DB884FCF-E6A9-42FF-B54D-3BC875EA3D0B}" presName="node" presStyleLbl="revTx" presStyleIdx="7" presStyleCnt="10">
        <dgm:presLayoutVars>
          <dgm:bulletEnabled val="1"/>
        </dgm:presLayoutVars>
      </dgm:prSet>
      <dgm:spPr/>
      <dgm:t>
        <a:bodyPr/>
        <a:lstStyle/>
        <a:p>
          <a:endParaRPr lang="en-US"/>
        </a:p>
      </dgm:t>
    </dgm:pt>
    <dgm:pt modelId="{E29BDB81-290D-4815-B8B3-B12154A00A84}" type="pres">
      <dgm:prSet presAssocID="{78A6B3E4-ED9A-4BC3-9B3E-C68DBAABE9D4}" presName="sibTrans" presStyleLbl="node1" presStyleIdx="7" presStyleCnt="10"/>
      <dgm:spPr/>
      <dgm:t>
        <a:bodyPr/>
        <a:lstStyle/>
        <a:p>
          <a:endParaRPr lang="en-US"/>
        </a:p>
      </dgm:t>
    </dgm:pt>
    <dgm:pt modelId="{B40F3535-584D-414D-820B-533F0738A57D}" type="pres">
      <dgm:prSet presAssocID="{B7CC4EF2-5D51-4DD6-B39D-FC8A7F09D607}" presName="dummy" presStyleCnt="0"/>
      <dgm:spPr/>
      <dgm:t>
        <a:bodyPr/>
        <a:lstStyle/>
        <a:p>
          <a:endParaRPr lang="en-US"/>
        </a:p>
      </dgm:t>
    </dgm:pt>
    <dgm:pt modelId="{BF5A77DA-D761-41C5-8E15-3067AEFB495E}" type="pres">
      <dgm:prSet presAssocID="{B7CC4EF2-5D51-4DD6-B39D-FC8A7F09D607}" presName="node" presStyleLbl="revTx" presStyleIdx="8" presStyleCnt="10" custScaleX="179712">
        <dgm:presLayoutVars>
          <dgm:bulletEnabled val="1"/>
        </dgm:presLayoutVars>
      </dgm:prSet>
      <dgm:spPr/>
      <dgm:t>
        <a:bodyPr/>
        <a:lstStyle/>
        <a:p>
          <a:endParaRPr lang="en-US"/>
        </a:p>
      </dgm:t>
    </dgm:pt>
    <dgm:pt modelId="{4F9C34D0-E91F-49BE-9110-84CC838E41DB}" type="pres">
      <dgm:prSet presAssocID="{502DF75F-8C58-4260-BBE9-770FCDD1198A}" presName="sibTrans" presStyleLbl="node1" presStyleIdx="8" presStyleCnt="10"/>
      <dgm:spPr/>
      <dgm:t>
        <a:bodyPr/>
        <a:lstStyle/>
        <a:p>
          <a:endParaRPr lang="en-US"/>
        </a:p>
      </dgm:t>
    </dgm:pt>
    <dgm:pt modelId="{89C9D2D7-2FC8-40E4-8B79-47D79AD911BE}" type="pres">
      <dgm:prSet presAssocID="{D7A10B9F-3BC7-4319-9027-E1EF628318D0}" presName="dummy" presStyleCnt="0"/>
      <dgm:spPr/>
      <dgm:t>
        <a:bodyPr/>
        <a:lstStyle/>
        <a:p>
          <a:endParaRPr lang="en-US"/>
        </a:p>
      </dgm:t>
    </dgm:pt>
    <dgm:pt modelId="{58521013-3941-4C08-9AD8-28DB85F63062}" type="pres">
      <dgm:prSet presAssocID="{D7A10B9F-3BC7-4319-9027-E1EF628318D0}" presName="node" presStyleLbl="revTx" presStyleIdx="9" presStyleCnt="10" custScaleX="116009" custRadScaleRad="98527" custRadScaleInc="-17722">
        <dgm:presLayoutVars>
          <dgm:bulletEnabled val="1"/>
        </dgm:presLayoutVars>
      </dgm:prSet>
      <dgm:spPr/>
      <dgm:t>
        <a:bodyPr/>
        <a:lstStyle/>
        <a:p>
          <a:endParaRPr lang="en-US"/>
        </a:p>
      </dgm:t>
    </dgm:pt>
    <dgm:pt modelId="{2B8E0290-431D-4437-A1E1-3A23996FEF2D}" type="pres">
      <dgm:prSet presAssocID="{70562A28-F694-4206-A57D-0A2C6A574E51}" presName="sibTrans" presStyleLbl="node1" presStyleIdx="9" presStyleCnt="10"/>
      <dgm:spPr/>
      <dgm:t>
        <a:bodyPr/>
        <a:lstStyle/>
        <a:p>
          <a:endParaRPr lang="en-US"/>
        </a:p>
      </dgm:t>
    </dgm:pt>
  </dgm:ptLst>
  <dgm:cxnLst>
    <dgm:cxn modelId="{84A43A4F-3BD1-465B-829A-40AA93AAC1E4}" type="presOf" srcId="{502DF75F-8C58-4260-BBE9-770FCDD1198A}" destId="{4F9C34D0-E91F-49BE-9110-84CC838E41DB}" srcOrd="0" destOrd="0" presId="urn:microsoft.com/office/officeart/2005/8/layout/cycle1"/>
    <dgm:cxn modelId="{FDBE3B35-0585-4C3D-B687-E49042C20633}" type="presOf" srcId="{70562A28-F694-4206-A57D-0A2C6A574E51}" destId="{2B8E0290-431D-4437-A1E1-3A23996FEF2D}" srcOrd="0" destOrd="0" presId="urn:microsoft.com/office/officeart/2005/8/layout/cycle1"/>
    <dgm:cxn modelId="{30CCCBF4-D666-40FE-BE3B-5C3E04D1908D}" type="presOf" srcId="{B7CC4EF2-5D51-4DD6-B39D-FC8A7F09D607}" destId="{BF5A77DA-D761-41C5-8E15-3067AEFB495E}" srcOrd="0" destOrd="0" presId="urn:microsoft.com/office/officeart/2005/8/layout/cycle1"/>
    <dgm:cxn modelId="{F66BA580-2F4D-4A0A-B9A4-D64E01E7AFD2}" type="presOf" srcId="{E4BE85E3-CBCA-4A3B-BD65-B40C61BACC02}" destId="{29DD78C1-1DA0-4F41-AD3F-3E9F47674B6A}" srcOrd="0" destOrd="0" presId="urn:microsoft.com/office/officeart/2005/8/layout/cycle1"/>
    <dgm:cxn modelId="{A7C4AF71-A57E-4CD2-BEA9-B01A62DF8578}" type="presOf" srcId="{E0EA6BD7-E9B1-4897-923B-B72C1519E352}" destId="{66D357F5-7D3D-4E19-A101-D53F6A9CB9C6}" srcOrd="0" destOrd="0" presId="urn:microsoft.com/office/officeart/2005/8/layout/cycle1"/>
    <dgm:cxn modelId="{D27BF744-9C62-4901-8F4C-2A27223227F5}" srcId="{63D9D1F4-0D7C-4104-8318-4CCD974A9670}" destId="{AB43A5B9-BB1C-476C-BFB6-742047D233E0}" srcOrd="6" destOrd="0" parTransId="{E017D0D1-8102-4C63-AD71-603CB81B5575}" sibTransId="{0302258E-05A0-44F5-9D31-0305DA85F1CA}"/>
    <dgm:cxn modelId="{789D7E60-46D7-4B39-A38A-6BED39B37E8A}" srcId="{63D9D1F4-0D7C-4104-8318-4CCD974A9670}" destId="{581704FF-3095-4E48-8A48-54B4EE2478A4}" srcOrd="2" destOrd="0" parTransId="{F942DFA3-616F-4ABA-8D36-4618F9F7FD40}" sibTransId="{8CD13454-4368-4BED-B244-491B5FC448C7}"/>
    <dgm:cxn modelId="{399F43B0-2F1F-47EF-AF7E-2FD9CEBADE9F}" type="presOf" srcId="{9656C333-1018-4D1E-A2F5-930965DD4F4D}" destId="{7B6A03E0-F8C5-4D8A-A4E9-7D280FCAE708}" srcOrd="0" destOrd="0" presId="urn:microsoft.com/office/officeart/2005/8/layout/cycle1"/>
    <dgm:cxn modelId="{ED06FA4C-4064-4621-A4D4-0EC9B9BF6ACE}" srcId="{63D9D1F4-0D7C-4104-8318-4CCD974A9670}" destId="{DB884FCF-E6A9-42FF-B54D-3BC875EA3D0B}" srcOrd="7" destOrd="0" parTransId="{06A50D8C-4E61-4FEB-B67A-8AB311657D4E}" sibTransId="{78A6B3E4-ED9A-4BC3-9B3E-C68DBAABE9D4}"/>
    <dgm:cxn modelId="{22BF35F2-DFEE-42EA-965B-D3AC9E82E4AF}" type="presOf" srcId="{78A6B3E4-ED9A-4BC3-9B3E-C68DBAABE9D4}" destId="{E29BDB81-290D-4815-B8B3-B12154A00A84}" srcOrd="0" destOrd="0" presId="urn:microsoft.com/office/officeart/2005/8/layout/cycle1"/>
    <dgm:cxn modelId="{A3D8E447-796D-424F-9BBF-0C32D1A4A1BB}" type="presOf" srcId="{AB43A5B9-BB1C-476C-BFB6-742047D233E0}" destId="{97FE4184-5019-4306-BF71-A7A3A618D3B0}" srcOrd="0" destOrd="0" presId="urn:microsoft.com/office/officeart/2005/8/layout/cycle1"/>
    <dgm:cxn modelId="{848DFDF0-1D10-46AB-9FB1-001B433244D9}" type="presOf" srcId="{549E8D99-61ED-4805-A927-896A1A2B4FB5}" destId="{2EF1D329-6FC8-4CB0-B577-D0538F5B7E19}" srcOrd="0" destOrd="0" presId="urn:microsoft.com/office/officeart/2005/8/layout/cycle1"/>
    <dgm:cxn modelId="{E304B09F-573C-4798-9CAF-EDBAB7C28F74}" type="presOf" srcId="{0302258E-05A0-44F5-9D31-0305DA85F1CA}" destId="{0BA6846E-919E-4F73-9ED0-76335A863DAB}" srcOrd="0" destOrd="0" presId="urn:microsoft.com/office/officeart/2005/8/layout/cycle1"/>
    <dgm:cxn modelId="{A9C6F2F6-3511-4DC9-9C75-41C7F346B3BA}" type="presOf" srcId="{D8D892FE-9234-4BB8-AF18-B224D9D85599}" destId="{CC6B6489-93AD-42FB-B7FD-0A591446BB99}" srcOrd="0" destOrd="0" presId="urn:microsoft.com/office/officeart/2005/8/layout/cycle1"/>
    <dgm:cxn modelId="{67135782-2E03-43CA-96FC-D24BDEFE6E9C}" srcId="{63D9D1F4-0D7C-4104-8318-4CCD974A9670}" destId="{B7CC4EF2-5D51-4DD6-B39D-FC8A7F09D607}" srcOrd="8" destOrd="0" parTransId="{3C683CA4-7BAA-4846-8E4D-3C61243E15D9}" sibTransId="{502DF75F-8C58-4260-BBE9-770FCDD1198A}"/>
    <dgm:cxn modelId="{22A7FFE6-AFC5-486C-9840-45D7C7C9843A}" type="presOf" srcId="{63D9D1F4-0D7C-4104-8318-4CCD974A9670}" destId="{6A66F4E6-462C-428C-B559-50458037D961}" srcOrd="0" destOrd="0" presId="urn:microsoft.com/office/officeart/2005/8/layout/cycle1"/>
    <dgm:cxn modelId="{DB00E77D-35AE-4445-9388-7400396A4A00}" type="presOf" srcId="{581704FF-3095-4E48-8A48-54B4EE2478A4}" destId="{CE5A9B03-72CD-42CB-82E9-4AA8D0DA65AB}" srcOrd="0" destOrd="0" presId="urn:microsoft.com/office/officeart/2005/8/layout/cycle1"/>
    <dgm:cxn modelId="{1F39FFAC-2D41-4EB5-9A2B-6F99EF7D163D}" type="presOf" srcId="{942EECD7-9076-430E-BFE0-1FBB3129CECB}" destId="{02A31BB0-15BF-43A2-9B17-D7F4280C1DA4}" srcOrd="0" destOrd="0" presId="urn:microsoft.com/office/officeart/2005/8/layout/cycle1"/>
    <dgm:cxn modelId="{7BB1C4D3-1770-4F60-A62A-D0555EE40887}" type="presOf" srcId="{C92079BC-FE96-48BE-AADC-013AC01713F3}" destId="{AB507FE8-6E71-440B-9461-5D74E2CEA46A}" srcOrd="0" destOrd="0" presId="urn:microsoft.com/office/officeart/2005/8/layout/cycle1"/>
    <dgm:cxn modelId="{53D50C70-0970-4D5F-89BE-4E78EF858639}" type="presOf" srcId="{8CD13454-4368-4BED-B244-491B5FC448C7}" destId="{DEEB7E79-DAEF-4FAC-9FB0-854FA59DB93C}" srcOrd="0" destOrd="0" presId="urn:microsoft.com/office/officeart/2005/8/layout/cycle1"/>
    <dgm:cxn modelId="{12344504-DCD3-4A6A-BF35-F28283915DAA}" srcId="{63D9D1F4-0D7C-4104-8318-4CCD974A9670}" destId="{1E4E7150-D0C6-4BDC-8B55-2B7846E911A5}" srcOrd="0" destOrd="0" parTransId="{4ED86E13-7A43-478F-9EBD-35D27233F010}" sibTransId="{549E8D99-61ED-4805-A927-896A1A2B4FB5}"/>
    <dgm:cxn modelId="{EEB30F78-902A-4C37-A156-71EA98B5ACEA}" type="presOf" srcId="{596CA026-162D-4F28-8C63-60B96F71D721}" destId="{CC9A2526-9815-4715-85BC-479B83C9BDFC}" srcOrd="0" destOrd="0" presId="urn:microsoft.com/office/officeart/2005/8/layout/cycle1"/>
    <dgm:cxn modelId="{F94C6B19-69F6-4681-AD0F-79C14B6D81FE}" srcId="{63D9D1F4-0D7C-4104-8318-4CCD974A9670}" destId="{E0EA6BD7-E9B1-4897-923B-B72C1519E352}" srcOrd="4" destOrd="0" parTransId="{E98E04DA-B98D-4A4D-82C4-A26197235A66}" sibTransId="{596CA026-162D-4F28-8C63-60B96F71D721}"/>
    <dgm:cxn modelId="{93C8D2DB-E294-4874-9895-2F1BDDBB048C}" srcId="{63D9D1F4-0D7C-4104-8318-4CCD974A9670}" destId="{D7A10B9F-3BC7-4319-9027-E1EF628318D0}" srcOrd="9" destOrd="0" parTransId="{68C6B7AA-A72A-4753-9F0B-CB14E737D91A}" sibTransId="{70562A28-F694-4206-A57D-0A2C6A574E51}"/>
    <dgm:cxn modelId="{A095C0B5-BCA5-4C09-A4D3-5151AB8AD933}" srcId="{63D9D1F4-0D7C-4104-8318-4CCD974A9670}" destId="{942EECD7-9076-430E-BFE0-1FBB3129CECB}" srcOrd="5" destOrd="0" parTransId="{6FB598BC-0469-4BDE-ABF0-EF892B9B9E19}" sibTransId="{E4BE85E3-CBCA-4A3B-BD65-B40C61BACC02}"/>
    <dgm:cxn modelId="{7F16A791-6B7B-4469-AB49-ACB6644BB098}" type="presOf" srcId="{1E4E7150-D0C6-4BDC-8B55-2B7846E911A5}" destId="{3B339378-BE0A-4EAF-BEE0-590776C08308}" srcOrd="0" destOrd="0" presId="urn:microsoft.com/office/officeart/2005/8/layout/cycle1"/>
    <dgm:cxn modelId="{B01FA775-4968-4BE3-BDE5-6B732DFAB29C}" type="presOf" srcId="{909BF966-D1AD-4375-8E99-B7598BDB32F9}" destId="{215ADA23-0A82-4539-86C9-6C2E6F0FD704}" srcOrd="0" destOrd="0" presId="urn:microsoft.com/office/officeart/2005/8/layout/cycle1"/>
    <dgm:cxn modelId="{A82910E4-C8A8-4F8C-AD67-37BA4CBFD901}" type="presOf" srcId="{DB884FCF-E6A9-42FF-B54D-3BC875EA3D0B}" destId="{6A7AE17E-EEA4-4FBA-91ED-A00BB68F3065}" srcOrd="0" destOrd="0" presId="urn:microsoft.com/office/officeart/2005/8/layout/cycle1"/>
    <dgm:cxn modelId="{F5EFAD41-195A-42D2-A1E1-11B030AF4E24}" srcId="{63D9D1F4-0D7C-4104-8318-4CCD974A9670}" destId="{D8D892FE-9234-4BB8-AF18-B224D9D85599}" srcOrd="3" destOrd="0" parTransId="{B62DB9E4-602C-44C7-9791-E73AACC59A4C}" sibTransId="{909BF966-D1AD-4375-8E99-B7598BDB32F9}"/>
    <dgm:cxn modelId="{7A1382C2-0B6B-4CD6-8B36-442F14E8BB3C}" type="presOf" srcId="{D7A10B9F-3BC7-4319-9027-E1EF628318D0}" destId="{58521013-3941-4C08-9AD8-28DB85F63062}" srcOrd="0" destOrd="0" presId="urn:microsoft.com/office/officeart/2005/8/layout/cycle1"/>
    <dgm:cxn modelId="{773C9EFC-C4F5-456D-B74C-99677A37D14A}" srcId="{63D9D1F4-0D7C-4104-8318-4CCD974A9670}" destId="{9656C333-1018-4D1E-A2F5-930965DD4F4D}" srcOrd="1" destOrd="0" parTransId="{C333ABED-D70D-49A8-8C53-96F2B3F28049}" sibTransId="{C92079BC-FE96-48BE-AADC-013AC01713F3}"/>
    <dgm:cxn modelId="{7FEE7698-4E97-4201-91C8-CE11A79CA8B8}" type="presParOf" srcId="{6A66F4E6-462C-428C-B559-50458037D961}" destId="{E434B812-E215-4106-B9F9-71D46F5B9A2C}" srcOrd="0" destOrd="0" presId="urn:microsoft.com/office/officeart/2005/8/layout/cycle1"/>
    <dgm:cxn modelId="{28E2C1D1-2789-4D8A-8BF0-5D8B78682920}" type="presParOf" srcId="{6A66F4E6-462C-428C-B559-50458037D961}" destId="{3B339378-BE0A-4EAF-BEE0-590776C08308}" srcOrd="1" destOrd="0" presId="urn:microsoft.com/office/officeart/2005/8/layout/cycle1"/>
    <dgm:cxn modelId="{74CDF7B8-29CA-4BEF-8545-FD2A796C3C1E}" type="presParOf" srcId="{6A66F4E6-462C-428C-B559-50458037D961}" destId="{2EF1D329-6FC8-4CB0-B577-D0538F5B7E19}" srcOrd="2" destOrd="0" presId="urn:microsoft.com/office/officeart/2005/8/layout/cycle1"/>
    <dgm:cxn modelId="{94DA914B-7A3C-4AF8-9C58-5A30653EAB39}" type="presParOf" srcId="{6A66F4E6-462C-428C-B559-50458037D961}" destId="{3EC9624A-455B-4239-B6F1-2DF4A845D9C9}" srcOrd="3" destOrd="0" presId="urn:microsoft.com/office/officeart/2005/8/layout/cycle1"/>
    <dgm:cxn modelId="{FF5C996E-66AF-4F5E-9F66-0013460C8EFF}" type="presParOf" srcId="{6A66F4E6-462C-428C-B559-50458037D961}" destId="{7B6A03E0-F8C5-4D8A-A4E9-7D280FCAE708}" srcOrd="4" destOrd="0" presId="urn:microsoft.com/office/officeart/2005/8/layout/cycle1"/>
    <dgm:cxn modelId="{2F7FF731-D25D-4B1B-89E2-BD18A317976F}" type="presParOf" srcId="{6A66F4E6-462C-428C-B559-50458037D961}" destId="{AB507FE8-6E71-440B-9461-5D74E2CEA46A}" srcOrd="5" destOrd="0" presId="urn:microsoft.com/office/officeart/2005/8/layout/cycle1"/>
    <dgm:cxn modelId="{7DA27662-0FEE-47D2-9DC1-C28E15485C11}" type="presParOf" srcId="{6A66F4E6-462C-428C-B559-50458037D961}" destId="{89C4ABFA-07DD-43BC-9BE5-1022AA26DCC8}" srcOrd="6" destOrd="0" presId="urn:microsoft.com/office/officeart/2005/8/layout/cycle1"/>
    <dgm:cxn modelId="{30E33DB3-FCAF-4FFC-B245-68F960405BD2}" type="presParOf" srcId="{6A66F4E6-462C-428C-B559-50458037D961}" destId="{CE5A9B03-72CD-42CB-82E9-4AA8D0DA65AB}" srcOrd="7" destOrd="0" presId="urn:microsoft.com/office/officeart/2005/8/layout/cycle1"/>
    <dgm:cxn modelId="{DD8CF5B4-1FDD-436B-AE76-E8B7843FF961}" type="presParOf" srcId="{6A66F4E6-462C-428C-B559-50458037D961}" destId="{DEEB7E79-DAEF-4FAC-9FB0-854FA59DB93C}" srcOrd="8" destOrd="0" presId="urn:microsoft.com/office/officeart/2005/8/layout/cycle1"/>
    <dgm:cxn modelId="{3EC286AC-674A-4E7C-89C4-903DE7B879D1}" type="presParOf" srcId="{6A66F4E6-462C-428C-B559-50458037D961}" destId="{1AAADBA6-C0D9-4EB7-9D01-D2534092368C}" srcOrd="9" destOrd="0" presId="urn:microsoft.com/office/officeart/2005/8/layout/cycle1"/>
    <dgm:cxn modelId="{40771300-FAD5-484A-B12D-570BAE04A2B6}" type="presParOf" srcId="{6A66F4E6-462C-428C-B559-50458037D961}" destId="{CC6B6489-93AD-42FB-B7FD-0A591446BB99}" srcOrd="10" destOrd="0" presId="urn:microsoft.com/office/officeart/2005/8/layout/cycle1"/>
    <dgm:cxn modelId="{5E7E304E-E8CC-404D-9215-D3C31122D71F}" type="presParOf" srcId="{6A66F4E6-462C-428C-B559-50458037D961}" destId="{215ADA23-0A82-4539-86C9-6C2E6F0FD704}" srcOrd="11" destOrd="0" presId="urn:microsoft.com/office/officeart/2005/8/layout/cycle1"/>
    <dgm:cxn modelId="{BA5467E9-0F89-4341-8483-13C1816EEE0A}" type="presParOf" srcId="{6A66F4E6-462C-428C-B559-50458037D961}" destId="{7E92FAFB-4B15-432C-84BA-382806926B5C}" srcOrd="12" destOrd="0" presId="urn:microsoft.com/office/officeart/2005/8/layout/cycle1"/>
    <dgm:cxn modelId="{89D9044C-B21C-4932-B889-53721CDA24E4}" type="presParOf" srcId="{6A66F4E6-462C-428C-B559-50458037D961}" destId="{66D357F5-7D3D-4E19-A101-D53F6A9CB9C6}" srcOrd="13" destOrd="0" presId="urn:microsoft.com/office/officeart/2005/8/layout/cycle1"/>
    <dgm:cxn modelId="{C46E0AF8-6056-4E64-BF63-391960A34769}" type="presParOf" srcId="{6A66F4E6-462C-428C-B559-50458037D961}" destId="{CC9A2526-9815-4715-85BC-479B83C9BDFC}" srcOrd="14" destOrd="0" presId="urn:microsoft.com/office/officeart/2005/8/layout/cycle1"/>
    <dgm:cxn modelId="{F5BDE8D7-8CB3-49A8-B8E2-78864F549095}" type="presParOf" srcId="{6A66F4E6-462C-428C-B559-50458037D961}" destId="{FD23C415-6DEE-418E-94F5-758355C5CB5C}" srcOrd="15" destOrd="0" presId="urn:microsoft.com/office/officeart/2005/8/layout/cycle1"/>
    <dgm:cxn modelId="{238E49AA-C14F-43AA-A4BB-DA64C99ED53A}" type="presParOf" srcId="{6A66F4E6-462C-428C-B559-50458037D961}" destId="{02A31BB0-15BF-43A2-9B17-D7F4280C1DA4}" srcOrd="16" destOrd="0" presId="urn:microsoft.com/office/officeart/2005/8/layout/cycle1"/>
    <dgm:cxn modelId="{029BD4A0-D213-44D8-BB99-1DE41F9E5A25}" type="presParOf" srcId="{6A66F4E6-462C-428C-B559-50458037D961}" destId="{29DD78C1-1DA0-4F41-AD3F-3E9F47674B6A}" srcOrd="17" destOrd="0" presId="urn:microsoft.com/office/officeart/2005/8/layout/cycle1"/>
    <dgm:cxn modelId="{8AC6D36B-3E67-44F1-B4C7-92184918CA87}" type="presParOf" srcId="{6A66F4E6-462C-428C-B559-50458037D961}" destId="{5FD4CD54-8AF6-4057-8DB8-C92B77A42346}" srcOrd="18" destOrd="0" presId="urn:microsoft.com/office/officeart/2005/8/layout/cycle1"/>
    <dgm:cxn modelId="{E9C21E99-FF2D-4B07-982A-42085D2EDDC0}" type="presParOf" srcId="{6A66F4E6-462C-428C-B559-50458037D961}" destId="{97FE4184-5019-4306-BF71-A7A3A618D3B0}" srcOrd="19" destOrd="0" presId="urn:microsoft.com/office/officeart/2005/8/layout/cycle1"/>
    <dgm:cxn modelId="{8F941B3D-A61C-4A54-9C93-B84C890F988D}" type="presParOf" srcId="{6A66F4E6-462C-428C-B559-50458037D961}" destId="{0BA6846E-919E-4F73-9ED0-76335A863DAB}" srcOrd="20" destOrd="0" presId="urn:microsoft.com/office/officeart/2005/8/layout/cycle1"/>
    <dgm:cxn modelId="{4574EC28-AA54-498A-B117-93EBC3DA8781}" type="presParOf" srcId="{6A66F4E6-462C-428C-B559-50458037D961}" destId="{718F8336-26C0-4C9F-8E31-EDE9C29BABD4}" srcOrd="21" destOrd="0" presId="urn:microsoft.com/office/officeart/2005/8/layout/cycle1"/>
    <dgm:cxn modelId="{D1A34180-772A-4DA6-93D6-FFC181D84600}" type="presParOf" srcId="{6A66F4E6-462C-428C-B559-50458037D961}" destId="{6A7AE17E-EEA4-4FBA-91ED-A00BB68F3065}" srcOrd="22" destOrd="0" presId="urn:microsoft.com/office/officeart/2005/8/layout/cycle1"/>
    <dgm:cxn modelId="{AEF68E70-3529-40B4-B599-14F11435C5A1}" type="presParOf" srcId="{6A66F4E6-462C-428C-B559-50458037D961}" destId="{E29BDB81-290D-4815-B8B3-B12154A00A84}" srcOrd="23" destOrd="0" presId="urn:microsoft.com/office/officeart/2005/8/layout/cycle1"/>
    <dgm:cxn modelId="{549EC744-2E81-4B79-A673-CD8EB317D5A3}" type="presParOf" srcId="{6A66F4E6-462C-428C-B559-50458037D961}" destId="{B40F3535-584D-414D-820B-533F0738A57D}" srcOrd="24" destOrd="0" presId="urn:microsoft.com/office/officeart/2005/8/layout/cycle1"/>
    <dgm:cxn modelId="{7E51D92D-128B-4552-9A3A-87502E34A527}" type="presParOf" srcId="{6A66F4E6-462C-428C-B559-50458037D961}" destId="{BF5A77DA-D761-41C5-8E15-3067AEFB495E}" srcOrd="25" destOrd="0" presId="urn:microsoft.com/office/officeart/2005/8/layout/cycle1"/>
    <dgm:cxn modelId="{DE6B1547-ECDB-4EAA-86B1-B3CD73B2FD60}" type="presParOf" srcId="{6A66F4E6-462C-428C-B559-50458037D961}" destId="{4F9C34D0-E91F-49BE-9110-84CC838E41DB}" srcOrd="26" destOrd="0" presId="urn:microsoft.com/office/officeart/2005/8/layout/cycle1"/>
    <dgm:cxn modelId="{FB687252-7168-401B-9AE0-619D5332FE85}" type="presParOf" srcId="{6A66F4E6-462C-428C-B559-50458037D961}" destId="{89C9D2D7-2FC8-40E4-8B79-47D79AD911BE}" srcOrd="27" destOrd="0" presId="urn:microsoft.com/office/officeart/2005/8/layout/cycle1"/>
    <dgm:cxn modelId="{0CB2E276-C90C-41BD-9AC4-695A0C446C47}" type="presParOf" srcId="{6A66F4E6-462C-428C-B559-50458037D961}" destId="{58521013-3941-4C08-9AD8-28DB85F63062}" srcOrd="28" destOrd="0" presId="urn:microsoft.com/office/officeart/2005/8/layout/cycle1"/>
    <dgm:cxn modelId="{316CF57B-BB17-41E5-844B-20830E00CC9F}" type="presParOf" srcId="{6A66F4E6-462C-428C-B559-50458037D961}" destId="{2B8E0290-431D-4437-A1E1-3A23996FEF2D}" srcOrd="29"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39AFE-A878-4992-B54D-3D9BAA169B8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986ECD4B-CB00-474C-8E6B-7A14C6100396}">
      <dgm:prSet phldrT="[Text]"/>
      <dgm:spPr>
        <a:solidFill>
          <a:schemeClr val="accent5">
            <a:lumMod val="75000"/>
          </a:schemeClr>
        </a:solidFill>
      </dgm:spPr>
      <dgm:t>
        <a:bodyPr/>
        <a:lstStyle/>
        <a:p>
          <a:r>
            <a:rPr lang="en-US" dirty="0"/>
            <a:t>Board of Health </a:t>
          </a:r>
        </a:p>
      </dgm:t>
    </dgm:pt>
    <dgm:pt modelId="{F5DCF435-4547-445E-9C3A-FA8C2B718F97}" type="parTrans" cxnId="{22B580E8-F6A2-4D26-A40A-A00DAFA63789}">
      <dgm:prSet/>
      <dgm:spPr/>
      <dgm:t>
        <a:bodyPr/>
        <a:lstStyle/>
        <a:p>
          <a:endParaRPr lang="en-US"/>
        </a:p>
      </dgm:t>
    </dgm:pt>
    <dgm:pt modelId="{E440655A-2E22-4230-8808-70F7FEC39AC9}" type="sibTrans" cxnId="{22B580E8-F6A2-4D26-A40A-A00DAFA63789}">
      <dgm:prSet/>
      <dgm:spPr/>
      <dgm:t>
        <a:bodyPr/>
        <a:lstStyle/>
        <a:p>
          <a:endParaRPr lang="en-US"/>
        </a:p>
      </dgm:t>
    </dgm:pt>
    <dgm:pt modelId="{4CD76F44-1EC3-4B30-86B6-49B4AC388755}">
      <dgm:prSet phldrT="[Text]" custT="1"/>
      <dgm:spPr/>
      <dgm:t>
        <a:bodyPr/>
        <a:lstStyle/>
        <a:p>
          <a:r>
            <a:rPr lang="en-US" sz="900" dirty="0">
              <a:solidFill>
                <a:schemeClr val="bg1"/>
              </a:solidFill>
            </a:rPr>
            <a:t>Dr. Thomas </a:t>
          </a:r>
          <a:r>
            <a:rPr lang="en-US" sz="900" dirty="0" smtClean="0">
              <a:solidFill>
                <a:schemeClr val="bg1"/>
              </a:solidFill>
            </a:rPr>
            <a:t>Vinson </a:t>
          </a:r>
          <a:endParaRPr lang="en-US" sz="900" dirty="0">
            <a:solidFill>
              <a:schemeClr val="bg1"/>
            </a:solidFill>
          </a:endParaRPr>
        </a:p>
      </dgm:t>
    </dgm:pt>
    <dgm:pt modelId="{B16D9CC1-6536-4188-A9DC-BED032A573FA}" type="parTrans" cxnId="{606C981F-D6BE-4655-A65D-D8084F900A7E}">
      <dgm:prSet/>
      <dgm:spPr/>
      <dgm:t>
        <a:bodyPr/>
        <a:lstStyle/>
        <a:p>
          <a:endParaRPr lang="en-US" dirty="0"/>
        </a:p>
      </dgm:t>
    </dgm:pt>
    <dgm:pt modelId="{454E20DE-11C9-4094-A60C-AF17FECE6212}" type="sibTrans" cxnId="{606C981F-D6BE-4655-A65D-D8084F900A7E}">
      <dgm:prSet/>
      <dgm:spPr/>
      <dgm:t>
        <a:bodyPr/>
        <a:lstStyle/>
        <a:p>
          <a:endParaRPr lang="en-US"/>
        </a:p>
      </dgm:t>
    </dgm:pt>
    <dgm:pt modelId="{90317C32-65FD-4EE0-B6D0-88D1C8815BEE}">
      <dgm:prSet phldrT="[Text]" custT="1"/>
      <dgm:spPr/>
      <dgm:t>
        <a:bodyPr/>
        <a:lstStyle/>
        <a:p>
          <a:r>
            <a:rPr lang="en-US" sz="900" dirty="0" smtClean="0">
              <a:solidFill>
                <a:schemeClr val="bg1"/>
              </a:solidFill>
            </a:rPr>
            <a:t>Rev. Charles Tyner</a:t>
          </a:r>
          <a:endParaRPr lang="en-US" sz="900" dirty="0">
            <a:solidFill>
              <a:schemeClr val="bg1"/>
            </a:solidFill>
          </a:endParaRPr>
        </a:p>
      </dgm:t>
    </dgm:pt>
    <dgm:pt modelId="{BB2FCBDC-5861-4989-8CD5-98F9440E1FED}" type="parTrans" cxnId="{54444553-68B7-464A-9C4F-E2825600B15C}">
      <dgm:prSet/>
      <dgm:spPr/>
      <dgm:t>
        <a:bodyPr/>
        <a:lstStyle/>
        <a:p>
          <a:endParaRPr lang="en-US" dirty="0"/>
        </a:p>
      </dgm:t>
    </dgm:pt>
    <dgm:pt modelId="{CC3F327E-2412-4AF5-A525-464BF3DEFAB3}" type="sibTrans" cxnId="{54444553-68B7-464A-9C4F-E2825600B15C}">
      <dgm:prSet/>
      <dgm:spPr/>
      <dgm:t>
        <a:bodyPr/>
        <a:lstStyle/>
        <a:p>
          <a:endParaRPr lang="en-US"/>
        </a:p>
      </dgm:t>
    </dgm:pt>
    <dgm:pt modelId="{A513F749-6B09-4F60-834A-1A32BAF3B50A}">
      <dgm:prSet phldrT="[Text]" custT="1"/>
      <dgm:spPr/>
      <dgm:t>
        <a:bodyPr/>
        <a:lstStyle/>
        <a:p>
          <a:r>
            <a:rPr lang="en-US" sz="900" dirty="0">
              <a:solidFill>
                <a:schemeClr val="bg1"/>
              </a:solidFill>
            </a:rPr>
            <a:t>Dr. Raven Deloatch</a:t>
          </a:r>
        </a:p>
      </dgm:t>
    </dgm:pt>
    <dgm:pt modelId="{EBE77EF9-4BFA-475B-A94B-D4052981B375}" type="parTrans" cxnId="{90637316-C3E1-4C3B-9673-4637D0DC1F11}">
      <dgm:prSet/>
      <dgm:spPr/>
      <dgm:t>
        <a:bodyPr/>
        <a:lstStyle/>
        <a:p>
          <a:endParaRPr lang="en-US" dirty="0"/>
        </a:p>
      </dgm:t>
    </dgm:pt>
    <dgm:pt modelId="{1B35AE02-6DB1-482D-B7E8-2660B53DF7D6}" type="sibTrans" cxnId="{90637316-C3E1-4C3B-9673-4637D0DC1F11}">
      <dgm:prSet/>
      <dgm:spPr/>
      <dgm:t>
        <a:bodyPr/>
        <a:lstStyle/>
        <a:p>
          <a:endParaRPr lang="en-US"/>
        </a:p>
      </dgm:t>
    </dgm:pt>
    <dgm:pt modelId="{99931BE2-4B52-4FA6-978E-A599EE671989}">
      <dgm:prSet custT="1"/>
      <dgm:spPr/>
      <dgm:t>
        <a:bodyPr/>
        <a:lstStyle/>
        <a:p>
          <a:r>
            <a:rPr lang="en-US" sz="900" dirty="0">
              <a:solidFill>
                <a:schemeClr val="bg1"/>
              </a:solidFill>
            </a:rPr>
            <a:t>Mr. Scott Emory </a:t>
          </a:r>
        </a:p>
      </dgm:t>
    </dgm:pt>
    <dgm:pt modelId="{EDDED677-59D0-4376-8A47-ED8B76E167C8}" type="parTrans" cxnId="{804A6731-FF7F-40E1-98F7-A976683E18F5}">
      <dgm:prSet/>
      <dgm:spPr/>
      <dgm:t>
        <a:bodyPr/>
        <a:lstStyle/>
        <a:p>
          <a:endParaRPr lang="en-US" dirty="0"/>
        </a:p>
      </dgm:t>
    </dgm:pt>
    <dgm:pt modelId="{6F2A5B22-A19D-41CE-B876-EADC7BA4B5C7}" type="sibTrans" cxnId="{804A6731-FF7F-40E1-98F7-A976683E18F5}">
      <dgm:prSet/>
      <dgm:spPr/>
      <dgm:t>
        <a:bodyPr/>
        <a:lstStyle/>
        <a:p>
          <a:endParaRPr lang="en-US"/>
        </a:p>
      </dgm:t>
    </dgm:pt>
    <dgm:pt modelId="{ED0DE104-9BFF-4E87-A20F-D8B4ECDF7827}">
      <dgm:prSet custT="1"/>
      <dgm:spPr/>
      <dgm:t>
        <a:bodyPr/>
        <a:lstStyle/>
        <a:p>
          <a:r>
            <a:rPr lang="en-US" sz="900" dirty="0">
              <a:solidFill>
                <a:schemeClr val="bg1"/>
              </a:solidFill>
            </a:rPr>
            <a:t>Ms. Ruth Moody </a:t>
          </a:r>
        </a:p>
      </dgm:t>
    </dgm:pt>
    <dgm:pt modelId="{63390B65-9494-4125-A68E-1E50E00007F0}" type="parTrans" cxnId="{6D79C7E1-A905-4CDA-8B8D-DAE2664F54DC}">
      <dgm:prSet/>
      <dgm:spPr/>
      <dgm:t>
        <a:bodyPr/>
        <a:lstStyle/>
        <a:p>
          <a:endParaRPr lang="en-US" dirty="0"/>
        </a:p>
      </dgm:t>
    </dgm:pt>
    <dgm:pt modelId="{2C68643F-A772-4D27-B56D-F2734C85E6DD}" type="sibTrans" cxnId="{6D79C7E1-A905-4CDA-8B8D-DAE2664F54DC}">
      <dgm:prSet/>
      <dgm:spPr/>
      <dgm:t>
        <a:bodyPr/>
        <a:lstStyle/>
        <a:p>
          <a:endParaRPr lang="en-US"/>
        </a:p>
      </dgm:t>
    </dgm:pt>
    <dgm:pt modelId="{2DCAD811-9EBB-411C-BB7D-2F454CFE4E60}">
      <dgm:prSet custT="1"/>
      <dgm:spPr/>
      <dgm:t>
        <a:bodyPr/>
        <a:lstStyle/>
        <a:p>
          <a:r>
            <a:rPr lang="en-US" sz="900" dirty="0">
              <a:solidFill>
                <a:schemeClr val="bg1"/>
              </a:solidFill>
            </a:rPr>
            <a:t>Mr. Ben </a:t>
          </a:r>
          <a:r>
            <a:rPr lang="en-US" sz="900" dirty="0" smtClean="0">
              <a:solidFill>
                <a:schemeClr val="bg1"/>
              </a:solidFill>
            </a:rPr>
            <a:t>Moses    Vice Chairman</a:t>
          </a:r>
          <a:endParaRPr lang="en-US" sz="900" dirty="0">
            <a:solidFill>
              <a:schemeClr val="bg1"/>
            </a:solidFill>
          </a:endParaRPr>
        </a:p>
      </dgm:t>
    </dgm:pt>
    <dgm:pt modelId="{A5291496-C91F-4F70-A9F1-BC3C4018741C}" type="parTrans" cxnId="{0B77FD6E-CF06-4EB5-8CA1-4C61A7421860}">
      <dgm:prSet/>
      <dgm:spPr/>
      <dgm:t>
        <a:bodyPr/>
        <a:lstStyle/>
        <a:p>
          <a:endParaRPr lang="en-US" dirty="0"/>
        </a:p>
      </dgm:t>
    </dgm:pt>
    <dgm:pt modelId="{D4ABD4EE-8B62-4DCF-B1CB-CAEA0DF72DF8}" type="sibTrans" cxnId="{0B77FD6E-CF06-4EB5-8CA1-4C61A7421860}">
      <dgm:prSet/>
      <dgm:spPr/>
      <dgm:t>
        <a:bodyPr/>
        <a:lstStyle/>
        <a:p>
          <a:endParaRPr lang="en-US"/>
        </a:p>
      </dgm:t>
    </dgm:pt>
    <dgm:pt modelId="{EA803D37-B72A-44B0-A8C8-CAEDD1108755}">
      <dgm:prSet custT="1"/>
      <dgm:spPr/>
      <dgm:t>
        <a:bodyPr/>
        <a:lstStyle/>
        <a:p>
          <a:r>
            <a:rPr lang="en-US" sz="900" dirty="0">
              <a:solidFill>
                <a:schemeClr val="bg1"/>
              </a:solidFill>
            </a:rPr>
            <a:t>Mrs. Johnnie Rawles </a:t>
          </a:r>
        </a:p>
      </dgm:t>
    </dgm:pt>
    <dgm:pt modelId="{7311B90E-48F4-45B9-B957-B4000D12F3D4}" type="parTrans" cxnId="{631DD505-A72B-4C2D-B2EB-BA39EC0BA781}">
      <dgm:prSet/>
      <dgm:spPr/>
      <dgm:t>
        <a:bodyPr/>
        <a:lstStyle/>
        <a:p>
          <a:endParaRPr lang="en-US" dirty="0"/>
        </a:p>
      </dgm:t>
    </dgm:pt>
    <dgm:pt modelId="{38D2CFF6-8D72-4D86-860A-5A5FA1CBDC13}" type="sibTrans" cxnId="{631DD505-A72B-4C2D-B2EB-BA39EC0BA781}">
      <dgm:prSet/>
      <dgm:spPr/>
      <dgm:t>
        <a:bodyPr/>
        <a:lstStyle/>
        <a:p>
          <a:endParaRPr lang="en-US"/>
        </a:p>
      </dgm:t>
    </dgm:pt>
    <dgm:pt modelId="{BD20C9F5-9166-4EF6-B701-CA6A4E75C202}">
      <dgm:prSet custT="1"/>
      <dgm:spPr/>
      <dgm:t>
        <a:bodyPr/>
        <a:lstStyle/>
        <a:p>
          <a:r>
            <a:rPr lang="en-US" sz="900" dirty="0">
              <a:solidFill>
                <a:schemeClr val="bg1"/>
              </a:solidFill>
            </a:rPr>
            <a:t>Ms. Marian Mizell</a:t>
          </a:r>
        </a:p>
      </dgm:t>
    </dgm:pt>
    <dgm:pt modelId="{87AEA2F7-D443-4893-8FB5-2C40DD59F7CA}" type="parTrans" cxnId="{45F804A1-73ED-479A-B013-D02998D0BC74}">
      <dgm:prSet/>
      <dgm:spPr/>
      <dgm:t>
        <a:bodyPr/>
        <a:lstStyle/>
        <a:p>
          <a:endParaRPr lang="en-US" dirty="0"/>
        </a:p>
      </dgm:t>
    </dgm:pt>
    <dgm:pt modelId="{495D62CF-42FF-4ECB-829A-10FFE4AD1DB8}" type="sibTrans" cxnId="{45F804A1-73ED-479A-B013-D02998D0BC74}">
      <dgm:prSet/>
      <dgm:spPr/>
      <dgm:t>
        <a:bodyPr/>
        <a:lstStyle/>
        <a:p>
          <a:endParaRPr lang="en-US"/>
        </a:p>
      </dgm:t>
    </dgm:pt>
    <dgm:pt modelId="{8723F046-768B-465D-AE35-2243D32B7EC0}">
      <dgm:prSet custT="1"/>
      <dgm:spPr/>
      <dgm:t>
        <a:bodyPr/>
        <a:lstStyle/>
        <a:p>
          <a:r>
            <a:rPr lang="en-US" sz="900" dirty="0" smtClean="0">
              <a:solidFill>
                <a:schemeClr val="bg1"/>
              </a:solidFill>
            </a:rPr>
            <a:t>Vacant</a:t>
          </a:r>
          <a:endParaRPr lang="en-US" sz="900" dirty="0">
            <a:solidFill>
              <a:schemeClr val="bg1"/>
            </a:solidFill>
          </a:endParaRPr>
        </a:p>
      </dgm:t>
    </dgm:pt>
    <dgm:pt modelId="{EAA1C71B-3887-4AE1-8A70-4E08BB803737}" type="parTrans" cxnId="{C25B18E8-0F3B-44DE-92C4-8BFF1E45B03B}">
      <dgm:prSet/>
      <dgm:spPr/>
      <dgm:t>
        <a:bodyPr/>
        <a:lstStyle/>
        <a:p>
          <a:endParaRPr lang="en-US" dirty="0"/>
        </a:p>
      </dgm:t>
    </dgm:pt>
    <dgm:pt modelId="{29EF9BD5-8EF7-400C-8395-FF18ECDA8007}" type="sibTrans" cxnId="{C25B18E8-0F3B-44DE-92C4-8BFF1E45B03B}">
      <dgm:prSet/>
      <dgm:spPr/>
      <dgm:t>
        <a:bodyPr/>
        <a:lstStyle/>
        <a:p>
          <a:endParaRPr lang="en-US"/>
        </a:p>
      </dgm:t>
    </dgm:pt>
    <dgm:pt modelId="{FC1A665C-6EF9-411F-B5B5-CDCB92FC5BB6}">
      <dgm:prSet custT="1"/>
      <dgm:spPr/>
      <dgm:t>
        <a:bodyPr/>
        <a:lstStyle/>
        <a:p>
          <a:r>
            <a:rPr lang="en-US" sz="900" dirty="0">
              <a:solidFill>
                <a:schemeClr val="bg1"/>
              </a:solidFill>
            </a:rPr>
            <a:t>Dr. William R. Futrell, Jr</a:t>
          </a:r>
          <a:r>
            <a:rPr lang="en-US" sz="900" dirty="0" smtClean="0">
              <a:solidFill>
                <a:schemeClr val="bg1"/>
              </a:solidFill>
            </a:rPr>
            <a:t>.   Chairman</a:t>
          </a:r>
          <a:endParaRPr lang="en-US" sz="900" dirty="0">
            <a:solidFill>
              <a:schemeClr val="bg1"/>
            </a:solidFill>
          </a:endParaRPr>
        </a:p>
      </dgm:t>
    </dgm:pt>
    <dgm:pt modelId="{213CECCE-5DD3-47AB-BADD-5CEB20A34E3D}" type="parTrans" cxnId="{0DFDD5E3-2B9D-4E9D-92B2-B0B378ADA9E0}">
      <dgm:prSet/>
      <dgm:spPr/>
      <dgm:t>
        <a:bodyPr/>
        <a:lstStyle/>
        <a:p>
          <a:endParaRPr lang="en-US" dirty="0"/>
        </a:p>
      </dgm:t>
    </dgm:pt>
    <dgm:pt modelId="{D39318C8-6288-427B-864A-BB6D7A0E5A6C}" type="sibTrans" cxnId="{0DFDD5E3-2B9D-4E9D-92B2-B0B378ADA9E0}">
      <dgm:prSet/>
      <dgm:spPr/>
      <dgm:t>
        <a:bodyPr/>
        <a:lstStyle/>
        <a:p>
          <a:endParaRPr lang="en-US"/>
        </a:p>
      </dgm:t>
    </dgm:pt>
    <dgm:pt modelId="{B18D9B75-FC70-402E-8AE2-059862EE4550}">
      <dgm:prSet custT="1"/>
      <dgm:spPr/>
      <dgm:t>
        <a:bodyPr/>
        <a:lstStyle/>
        <a:p>
          <a:r>
            <a:rPr lang="en-US" sz="900" dirty="0">
              <a:solidFill>
                <a:schemeClr val="bg1"/>
              </a:solidFill>
            </a:rPr>
            <a:t>Dr. Hannah Parker</a:t>
          </a:r>
        </a:p>
      </dgm:t>
    </dgm:pt>
    <dgm:pt modelId="{DFA02BDD-41C8-45F2-A51A-80348888A679}" type="parTrans" cxnId="{D272F477-E067-4BED-A1E0-FD84F86C90C8}">
      <dgm:prSet/>
      <dgm:spPr/>
      <dgm:t>
        <a:bodyPr/>
        <a:lstStyle/>
        <a:p>
          <a:endParaRPr lang="en-US" dirty="0"/>
        </a:p>
      </dgm:t>
    </dgm:pt>
    <dgm:pt modelId="{4B624C5F-CCF0-46A6-B61A-979362A7DC44}" type="sibTrans" cxnId="{D272F477-E067-4BED-A1E0-FD84F86C90C8}">
      <dgm:prSet/>
      <dgm:spPr/>
      <dgm:t>
        <a:bodyPr/>
        <a:lstStyle/>
        <a:p>
          <a:endParaRPr lang="en-US"/>
        </a:p>
      </dgm:t>
    </dgm:pt>
    <dgm:pt modelId="{196FB5E8-5EC1-40D0-9721-46B2EFD98224}" type="pres">
      <dgm:prSet presAssocID="{ED639AFE-A878-4992-B54D-3D9BAA169B88}" presName="cycle" presStyleCnt="0">
        <dgm:presLayoutVars>
          <dgm:chMax val="1"/>
          <dgm:dir/>
          <dgm:animLvl val="ctr"/>
          <dgm:resizeHandles val="exact"/>
        </dgm:presLayoutVars>
      </dgm:prSet>
      <dgm:spPr/>
      <dgm:t>
        <a:bodyPr/>
        <a:lstStyle/>
        <a:p>
          <a:endParaRPr lang="en-US"/>
        </a:p>
      </dgm:t>
    </dgm:pt>
    <dgm:pt modelId="{46443DA3-8D7B-496A-B780-7A213CC6F9C3}" type="pres">
      <dgm:prSet presAssocID="{986ECD4B-CB00-474C-8E6B-7A14C6100396}" presName="centerShape" presStyleLbl="node0" presStyleIdx="0" presStyleCnt="1" custScaleX="148051" custScaleY="161204"/>
      <dgm:spPr/>
      <dgm:t>
        <a:bodyPr/>
        <a:lstStyle/>
        <a:p>
          <a:endParaRPr lang="en-US"/>
        </a:p>
      </dgm:t>
    </dgm:pt>
    <dgm:pt modelId="{739E38FA-D183-4E85-B4DE-4DDCD4535837}" type="pres">
      <dgm:prSet presAssocID="{B16D9CC1-6536-4188-A9DC-BED032A573FA}" presName="Name9" presStyleLbl="parChTrans1D2" presStyleIdx="0" presStyleCnt="11"/>
      <dgm:spPr/>
      <dgm:t>
        <a:bodyPr/>
        <a:lstStyle/>
        <a:p>
          <a:endParaRPr lang="en-US"/>
        </a:p>
      </dgm:t>
    </dgm:pt>
    <dgm:pt modelId="{79369401-9CEC-40DA-9D71-CBAC793FF305}" type="pres">
      <dgm:prSet presAssocID="{B16D9CC1-6536-4188-A9DC-BED032A573FA}" presName="connTx" presStyleLbl="parChTrans1D2" presStyleIdx="0" presStyleCnt="11"/>
      <dgm:spPr/>
      <dgm:t>
        <a:bodyPr/>
        <a:lstStyle/>
        <a:p>
          <a:endParaRPr lang="en-US"/>
        </a:p>
      </dgm:t>
    </dgm:pt>
    <dgm:pt modelId="{7ACE4808-F1FF-46B5-BA5C-EF34C5C775E1}" type="pres">
      <dgm:prSet presAssocID="{4CD76F44-1EC3-4B30-86B6-49B4AC388755}" presName="node" presStyleLbl="node1" presStyleIdx="0" presStyleCnt="11" custScaleX="119601" custScaleY="121258">
        <dgm:presLayoutVars>
          <dgm:bulletEnabled val="1"/>
        </dgm:presLayoutVars>
      </dgm:prSet>
      <dgm:spPr/>
      <dgm:t>
        <a:bodyPr/>
        <a:lstStyle/>
        <a:p>
          <a:endParaRPr lang="en-US"/>
        </a:p>
      </dgm:t>
    </dgm:pt>
    <dgm:pt modelId="{AD1160AD-C333-4E15-BA3F-38C0C6F76C9E}" type="pres">
      <dgm:prSet presAssocID="{BB2FCBDC-5861-4989-8CD5-98F9440E1FED}" presName="Name9" presStyleLbl="parChTrans1D2" presStyleIdx="1" presStyleCnt="11"/>
      <dgm:spPr/>
      <dgm:t>
        <a:bodyPr/>
        <a:lstStyle/>
        <a:p>
          <a:endParaRPr lang="en-US"/>
        </a:p>
      </dgm:t>
    </dgm:pt>
    <dgm:pt modelId="{F119A4ED-9BC9-43A3-AD63-CA6A229703F5}" type="pres">
      <dgm:prSet presAssocID="{BB2FCBDC-5861-4989-8CD5-98F9440E1FED}" presName="connTx" presStyleLbl="parChTrans1D2" presStyleIdx="1" presStyleCnt="11"/>
      <dgm:spPr/>
      <dgm:t>
        <a:bodyPr/>
        <a:lstStyle/>
        <a:p>
          <a:endParaRPr lang="en-US"/>
        </a:p>
      </dgm:t>
    </dgm:pt>
    <dgm:pt modelId="{E70DA647-612A-4AD6-B625-302046267A9F}" type="pres">
      <dgm:prSet presAssocID="{90317C32-65FD-4EE0-B6D0-88D1C8815BEE}" presName="node" presStyleLbl="node1" presStyleIdx="1" presStyleCnt="11" custScaleX="124261" custScaleY="119380">
        <dgm:presLayoutVars>
          <dgm:bulletEnabled val="1"/>
        </dgm:presLayoutVars>
      </dgm:prSet>
      <dgm:spPr/>
      <dgm:t>
        <a:bodyPr/>
        <a:lstStyle/>
        <a:p>
          <a:endParaRPr lang="en-US"/>
        </a:p>
      </dgm:t>
    </dgm:pt>
    <dgm:pt modelId="{DB8B04BE-6A3D-475D-A202-D11B1224231E}" type="pres">
      <dgm:prSet presAssocID="{213CECCE-5DD3-47AB-BADD-5CEB20A34E3D}" presName="Name9" presStyleLbl="parChTrans1D2" presStyleIdx="2" presStyleCnt="11"/>
      <dgm:spPr/>
      <dgm:t>
        <a:bodyPr/>
        <a:lstStyle/>
        <a:p>
          <a:endParaRPr lang="en-US"/>
        </a:p>
      </dgm:t>
    </dgm:pt>
    <dgm:pt modelId="{2B61D86C-F1A7-4A6D-9664-C839AA3B19EA}" type="pres">
      <dgm:prSet presAssocID="{213CECCE-5DD3-47AB-BADD-5CEB20A34E3D}" presName="connTx" presStyleLbl="parChTrans1D2" presStyleIdx="2" presStyleCnt="11"/>
      <dgm:spPr/>
      <dgm:t>
        <a:bodyPr/>
        <a:lstStyle/>
        <a:p>
          <a:endParaRPr lang="en-US"/>
        </a:p>
      </dgm:t>
    </dgm:pt>
    <dgm:pt modelId="{BC73F2AD-BA6C-4B7E-9204-E7FB13DF14F7}" type="pres">
      <dgm:prSet presAssocID="{FC1A665C-6EF9-411F-B5B5-CDCB92FC5BB6}" presName="node" presStyleLbl="node1" presStyleIdx="2" presStyleCnt="11" custScaleX="140003" custScaleY="109158">
        <dgm:presLayoutVars>
          <dgm:bulletEnabled val="1"/>
        </dgm:presLayoutVars>
      </dgm:prSet>
      <dgm:spPr/>
      <dgm:t>
        <a:bodyPr/>
        <a:lstStyle/>
        <a:p>
          <a:endParaRPr lang="en-US"/>
        </a:p>
      </dgm:t>
    </dgm:pt>
    <dgm:pt modelId="{1C652F82-AF67-4172-99C3-135EDAA6A6F8}" type="pres">
      <dgm:prSet presAssocID="{EBE77EF9-4BFA-475B-A94B-D4052981B375}" presName="Name9" presStyleLbl="parChTrans1D2" presStyleIdx="3" presStyleCnt="11"/>
      <dgm:spPr/>
      <dgm:t>
        <a:bodyPr/>
        <a:lstStyle/>
        <a:p>
          <a:endParaRPr lang="en-US"/>
        </a:p>
      </dgm:t>
    </dgm:pt>
    <dgm:pt modelId="{43FE6E1A-9F9C-475B-94F2-E73D26A55508}" type="pres">
      <dgm:prSet presAssocID="{EBE77EF9-4BFA-475B-A94B-D4052981B375}" presName="connTx" presStyleLbl="parChTrans1D2" presStyleIdx="3" presStyleCnt="11"/>
      <dgm:spPr/>
      <dgm:t>
        <a:bodyPr/>
        <a:lstStyle/>
        <a:p>
          <a:endParaRPr lang="en-US"/>
        </a:p>
      </dgm:t>
    </dgm:pt>
    <dgm:pt modelId="{858B8D8A-A1B8-4DF4-9E75-5439AE19DA25}" type="pres">
      <dgm:prSet presAssocID="{A513F749-6B09-4F60-834A-1A32BAF3B50A}" presName="node" presStyleLbl="node1" presStyleIdx="3" presStyleCnt="11" custScaleX="114476" custScaleY="109962" custRadScaleRad="96313" custRadScaleInc="-6146">
        <dgm:presLayoutVars>
          <dgm:bulletEnabled val="1"/>
        </dgm:presLayoutVars>
      </dgm:prSet>
      <dgm:spPr/>
      <dgm:t>
        <a:bodyPr/>
        <a:lstStyle/>
        <a:p>
          <a:endParaRPr lang="en-US"/>
        </a:p>
      </dgm:t>
    </dgm:pt>
    <dgm:pt modelId="{1EFAA31C-CC2A-4CF1-843B-2567E5DA56FE}" type="pres">
      <dgm:prSet presAssocID="{EDDED677-59D0-4376-8A47-ED8B76E167C8}" presName="Name9" presStyleLbl="parChTrans1D2" presStyleIdx="4" presStyleCnt="11"/>
      <dgm:spPr/>
      <dgm:t>
        <a:bodyPr/>
        <a:lstStyle/>
        <a:p>
          <a:endParaRPr lang="en-US"/>
        </a:p>
      </dgm:t>
    </dgm:pt>
    <dgm:pt modelId="{38358959-AD6E-4B56-BDBC-ABA7A0C0B491}" type="pres">
      <dgm:prSet presAssocID="{EDDED677-59D0-4376-8A47-ED8B76E167C8}" presName="connTx" presStyleLbl="parChTrans1D2" presStyleIdx="4" presStyleCnt="11"/>
      <dgm:spPr/>
      <dgm:t>
        <a:bodyPr/>
        <a:lstStyle/>
        <a:p>
          <a:endParaRPr lang="en-US"/>
        </a:p>
      </dgm:t>
    </dgm:pt>
    <dgm:pt modelId="{EB0EAAA5-8E11-4B1C-B1A5-0A7F8FA98C0F}" type="pres">
      <dgm:prSet presAssocID="{99931BE2-4B52-4FA6-978E-A599EE671989}" presName="node" presStyleLbl="node1" presStyleIdx="4" presStyleCnt="11" custScaleX="125348" custScaleY="114593" custRadScaleRad="104921" custRadScaleInc="-13118">
        <dgm:presLayoutVars>
          <dgm:bulletEnabled val="1"/>
        </dgm:presLayoutVars>
      </dgm:prSet>
      <dgm:spPr/>
      <dgm:t>
        <a:bodyPr/>
        <a:lstStyle/>
        <a:p>
          <a:endParaRPr lang="en-US"/>
        </a:p>
      </dgm:t>
    </dgm:pt>
    <dgm:pt modelId="{ED388EF9-6155-4427-B307-96D118085489}" type="pres">
      <dgm:prSet presAssocID="{63390B65-9494-4125-A68E-1E50E00007F0}" presName="Name9" presStyleLbl="parChTrans1D2" presStyleIdx="5" presStyleCnt="11"/>
      <dgm:spPr/>
      <dgm:t>
        <a:bodyPr/>
        <a:lstStyle/>
        <a:p>
          <a:endParaRPr lang="en-US"/>
        </a:p>
      </dgm:t>
    </dgm:pt>
    <dgm:pt modelId="{91BFA95C-F71B-4E62-BDD3-E354D1141C3F}" type="pres">
      <dgm:prSet presAssocID="{63390B65-9494-4125-A68E-1E50E00007F0}" presName="connTx" presStyleLbl="parChTrans1D2" presStyleIdx="5" presStyleCnt="11"/>
      <dgm:spPr/>
      <dgm:t>
        <a:bodyPr/>
        <a:lstStyle/>
        <a:p>
          <a:endParaRPr lang="en-US"/>
        </a:p>
      </dgm:t>
    </dgm:pt>
    <dgm:pt modelId="{572B9C40-677A-4316-9028-620E5D27AD3B}" type="pres">
      <dgm:prSet presAssocID="{ED0DE104-9BFF-4E87-A20F-D8B4ECDF7827}" presName="node" presStyleLbl="node1" presStyleIdx="5" presStyleCnt="11" custScaleX="125596" custScaleY="114975" custRadScaleRad="105523" custRadScaleInc="-26867">
        <dgm:presLayoutVars>
          <dgm:bulletEnabled val="1"/>
        </dgm:presLayoutVars>
      </dgm:prSet>
      <dgm:spPr/>
      <dgm:t>
        <a:bodyPr/>
        <a:lstStyle/>
        <a:p>
          <a:endParaRPr lang="en-US"/>
        </a:p>
      </dgm:t>
    </dgm:pt>
    <dgm:pt modelId="{8B3A907E-3085-4C48-817F-3CE157E274C6}" type="pres">
      <dgm:prSet presAssocID="{A5291496-C91F-4F70-A9F1-BC3C4018741C}" presName="Name9" presStyleLbl="parChTrans1D2" presStyleIdx="6" presStyleCnt="11"/>
      <dgm:spPr/>
      <dgm:t>
        <a:bodyPr/>
        <a:lstStyle/>
        <a:p>
          <a:endParaRPr lang="en-US"/>
        </a:p>
      </dgm:t>
    </dgm:pt>
    <dgm:pt modelId="{E8967E97-6BC4-43EF-9816-2F740ACA72C9}" type="pres">
      <dgm:prSet presAssocID="{A5291496-C91F-4F70-A9F1-BC3C4018741C}" presName="connTx" presStyleLbl="parChTrans1D2" presStyleIdx="6" presStyleCnt="11"/>
      <dgm:spPr/>
      <dgm:t>
        <a:bodyPr/>
        <a:lstStyle/>
        <a:p>
          <a:endParaRPr lang="en-US"/>
        </a:p>
      </dgm:t>
    </dgm:pt>
    <dgm:pt modelId="{6C340CEE-6685-46A6-A495-679592D1581F}" type="pres">
      <dgm:prSet presAssocID="{2DCAD811-9EBB-411C-BB7D-2F454CFE4E60}" presName="node" presStyleLbl="node1" presStyleIdx="6" presStyleCnt="11" custScaleX="120457" custScaleY="123609" custRadScaleRad="99748" custRadScaleInc="-17670">
        <dgm:presLayoutVars>
          <dgm:bulletEnabled val="1"/>
        </dgm:presLayoutVars>
      </dgm:prSet>
      <dgm:spPr/>
      <dgm:t>
        <a:bodyPr/>
        <a:lstStyle/>
        <a:p>
          <a:endParaRPr lang="en-US"/>
        </a:p>
      </dgm:t>
    </dgm:pt>
    <dgm:pt modelId="{72945843-AE71-44BC-88B0-8778E0548946}" type="pres">
      <dgm:prSet presAssocID="{DFA02BDD-41C8-45F2-A51A-80348888A679}" presName="Name9" presStyleLbl="parChTrans1D2" presStyleIdx="7" presStyleCnt="11"/>
      <dgm:spPr/>
      <dgm:t>
        <a:bodyPr/>
        <a:lstStyle/>
        <a:p>
          <a:endParaRPr lang="en-US"/>
        </a:p>
      </dgm:t>
    </dgm:pt>
    <dgm:pt modelId="{D7341D10-6717-439C-9E4F-3AC634862173}" type="pres">
      <dgm:prSet presAssocID="{DFA02BDD-41C8-45F2-A51A-80348888A679}" presName="connTx" presStyleLbl="parChTrans1D2" presStyleIdx="7" presStyleCnt="11"/>
      <dgm:spPr/>
      <dgm:t>
        <a:bodyPr/>
        <a:lstStyle/>
        <a:p>
          <a:endParaRPr lang="en-US"/>
        </a:p>
      </dgm:t>
    </dgm:pt>
    <dgm:pt modelId="{E1DC5CA7-71F6-4454-BC42-D2B967BEB085}" type="pres">
      <dgm:prSet presAssocID="{B18D9B75-FC70-402E-8AE2-059862EE4550}" presName="node" presStyleLbl="node1" presStyleIdx="7" presStyleCnt="11" custScaleX="133648" custScaleY="116608">
        <dgm:presLayoutVars>
          <dgm:bulletEnabled val="1"/>
        </dgm:presLayoutVars>
      </dgm:prSet>
      <dgm:spPr/>
      <dgm:t>
        <a:bodyPr/>
        <a:lstStyle/>
        <a:p>
          <a:endParaRPr lang="en-US"/>
        </a:p>
      </dgm:t>
    </dgm:pt>
    <dgm:pt modelId="{3539FAB0-DD4B-494E-85DE-E7BA8580E812}" type="pres">
      <dgm:prSet presAssocID="{7311B90E-48F4-45B9-B957-B4000D12F3D4}" presName="Name9" presStyleLbl="parChTrans1D2" presStyleIdx="8" presStyleCnt="11"/>
      <dgm:spPr/>
      <dgm:t>
        <a:bodyPr/>
        <a:lstStyle/>
        <a:p>
          <a:endParaRPr lang="en-US"/>
        </a:p>
      </dgm:t>
    </dgm:pt>
    <dgm:pt modelId="{04616C67-58BD-4D74-83B6-722F3D4F2006}" type="pres">
      <dgm:prSet presAssocID="{7311B90E-48F4-45B9-B957-B4000D12F3D4}" presName="connTx" presStyleLbl="parChTrans1D2" presStyleIdx="8" presStyleCnt="11"/>
      <dgm:spPr/>
      <dgm:t>
        <a:bodyPr/>
        <a:lstStyle/>
        <a:p>
          <a:endParaRPr lang="en-US"/>
        </a:p>
      </dgm:t>
    </dgm:pt>
    <dgm:pt modelId="{55AC5E52-89B6-4E30-AAE2-201B47AA9028}" type="pres">
      <dgm:prSet presAssocID="{EA803D37-B72A-44B0-A8C8-CAEDD1108755}" presName="node" presStyleLbl="node1" presStyleIdx="8" presStyleCnt="11" custScaleX="110857" custScaleY="107810" custRadScaleRad="96251" custRadScaleInc="6118">
        <dgm:presLayoutVars>
          <dgm:bulletEnabled val="1"/>
        </dgm:presLayoutVars>
      </dgm:prSet>
      <dgm:spPr/>
      <dgm:t>
        <a:bodyPr/>
        <a:lstStyle/>
        <a:p>
          <a:endParaRPr lang="en-US"/>
        </a:p>
      </dgm:t>
    </dgm:pt>
    <dgm:pt modelId="{EEAFD5C7-598B-48F1-A7BD-B1484FED5E8C}" type="pres">
      <dgm:prSet presAssocID="{87AEA2F7-D443-4893-8FB5-2C40DD59F7CA}" presName="Name9" presStyleLbl="parChTrans1D2" presStyleIdx="9" presStyleCnt="11"/>
      <dgm:spPr/>
      <dgm:t>
        <a:bodyPr/>
        <a:lstStyle/>
        <a:p>
          <a:endParaRPr lang="en-US"/>
        </a:p>
      </dgm:t>
    </dgm:pt>
    <dgm:pt modelId="{E281C47D-3A96-4354-82C2-AF620138950B}" type="pres">
      <dgm:prSet presAssocID="{87AEA2F7-D443-4893-8FB5-2C40DD59F7CA}" presName="connTx" presStyleLbl="parChTrans1D2" presStyleIdx="9" presStyleCnt="11"/>
      <dgm:spPr/>
      <dgm:t>
        <a:bodyPr/>
        <a:lstStyle/>
        <a:p>
          <a:endParaRPr lang="en-US"/>
        </a:p>
      </dgm:t>
    </dgm:pt>
    <dgm:pt modelId="{4E4CF742-8C96-48B8-9C77-A45CBD4F9E17}" type="pres">
      <dgm:prSet presAssocID="{BD20C9F5-9166-4EF6-B701-CA6A4E75C202}" presName="node" presStyleLbl="node1" presStyleIdx="9" presStyleCnt="11" custScaleX="125456" custScaleY="123711">
        <dgm:presLayoutVars>
          <dgm:bulletEnabled val="1"/>
        </dgm:presLayoutVars>
      </dgm:prSet>
      <dgm:spPr/>
      <dgm:t>
        <a:bodyPr/>
        <a:lstStyle/>
        <a:p>
          <a:endParaRPr lang="en-US"/>
        </a:p>
      </dgm:t>
    </dgm:pt>
    <dgm:pt modelId="{D87662A5-763A-4B61-8080-F378E067022C}" type="pres">
      <dgm:prSet presAssocID="{EAA1C71B-3887-4AE1-8A70-4E08BB803737}" presName="Name9" presStyleLbl="parChTrans1D2" presStyleIdx="10" presStyleCnt="11"/>
      <dgm:spPr/>
      <dgm:t>
        <a:bodyPr/>
        <a:lstStyle/>
        <a:p>
          <a:endParaRPr lang="en-US"/>
        </a:p>
      </dgm:t>
    </dgm:pt>
    <dgm:pt modelId="{A3CC38FB-A63F-45A3-8604-08751DD77BFD}" type="pres">
      <dgm:prSet presAssocID="{EAA1C71B-3887-4AE1-8A70-4E08BB803737}" presName="connTx" presStyleLbl="parChTrans1D2" presStyleIdx="10" presStyleCnt="11"/>
      <dgm:spPr/>
      <dgm:t>
        <a:bodyPr/>
        <a:lstStyle/>
        <a:p>
          <a:endParaRPr lang="en-US"/>
        </a:p>
      </dgm:t>
    </dgm:pt>
    <dgm:pt modelId="{0BC444B4-0375-4025-9A7C-0432B6D8CA00}" type="pres">
      <dgm:prSet presAssocID="{8723F046-768B-465D-AE35-2243D32B7EC0}" presName="node" presStyleLbl="node1" presStyleIdx="10" presStyleCnt="11" custScaleX="113185" custScaleY="109380">
        <dgm:presLayoutVars>
          <dgm:bulletEnabled val="1"/>
        </dgm:presLayoutVars>
      </dgm:prSet>
      <dgm:spPr/>
      <dgm:t>
        <a:bodyPr/>
        <a:lstStyle/>
        <a:p>
          <a:endParaRPr lang="en-US"/>
        </a:p>
      </dgm:t>
    </dgm:pt>
  </dgm:ptLst>
  <dgm:cxnLst>
    <dgm:cxn modelId="{0DFDD5E3-2B9D-4E9D-92B2-B0B378ADA9E0}" srcId="{986ECD4B-CB00-474C-8E6B-7A14C6100396}" destId="{FC1A665C-6EF9-411F-B5B5-CDCB92FC5BB6}" srcOrd="2" destOrd="0" parTransId="{213CECCE-5DD3-47AB-BADD-5CEB20A34E3D}" sibTransId="{D39318C8-6288-427B-864A-BB6D7A0E5A6C}"/>
    <dgm:cxn modelId="{DBB92325-0FC6-499D-915D-7B8595975E50}" type="presOf" srcId="{7311B90E-48F4-45B9-B957-B4000D12F3D4}" destId="{04616C67-58BD-4D74-83B6-722F3D4F2006}" srcOrd="1" destOrd="0" presId="urn:microsoft.com/office/officeart/2005/8/layout/radial1"/>
    <dgm:cxn modelId="{BED2EF77-BE25-4756-B4A4-7558CE4EB3CC}" type="presOf" srcId="{87AEA2F7-D443-4893-8FB5-2C40DD59F7CA}" destId="{EEAFD5C7-598B-48F1-A7BD-B1484FED5E8C}" srcOrd="0" destOrd="0" presId="urn:microsoft.com/office/officeart/2005/8/layout/radial1"/>
    <dgm:cxn modelId="{51D3D11C-F3E0-405A-8F10-0B2A0C35F18F}" type="presOf" srcId="{EAA1C71B-3887-4AE1-8A70-4E08BB803737}" destId="{A3CC38FB-A63F-45A3-8604-08751DD77BFD}" srcOrd="1" destOrd="0" presId="urn:microsoft.com/office/officeart/2005/8/layout/radial1"/>
    <dgm:cxn modelId="{E93900B1-8C99-4406-A125-59A1CBA1E8C5}" type="presOf" srcId="{63390B65-9494-4125-A68E-1E50E00007F0}" destId="{ED388EF9-6155-4427-B307-96D118085489}" srcOrd="0" destOrd="0" presId="urn:microsoft.com/office/officeart/2005/8/layout/radial1"/>
    <dgm:cxn modelId="{82241FDB-84AA-4ED8-AA68-F7B95F10358D}" type="presOf" srcId="{ED0DE104-9BFF-4E87-A20F-D8B4ECDF7827}" destId="{572B9C40-677A-4316-9028-620E5D27AD3B}" srcOrd="0" destOrd="0" presId="urn:microsoft.com/office/officeart/2005/8/layout/radial1"/>
    <dgm:cxn modelId="{3BE1921B-32B0-40AF-AD33-DD411EEC26FC}" type="presOf" srcId="{BB2FCBDC-5861-4989-8CD5-98F9440E1FED}" destId="{AD1160AD-C333-4E15-BA3F-38C0C6F76C9E}" srcOrd="0" destOrd="0" presId="urn:microsoft.com/office/officeart/2005/8/layout/radial1"/>
    <dgm:cxn modelId="{8BDBAE8B-31F1-4F80-BD50-951CC7034AEB}" type="presOf" srcId="{B16D9CC1-6536-4188-A9DC-BED032A573FA}" destId="{79369401-9CEC-40DA-9D71-CBAC793FF305}" srcOrd="1" destOrd="0" presId="urn:microsoft.com/office/officeart/2005/8/layout/radial1"/>
    <dgm:cxn modelId="{E8E8AF90-1E9A-4625-9F36-97E4444CEE25}" type="presOf" srcId="{FC1A665C-6EF9-411F-B5B5-CDCB92FC5BB6}" destId="{BC73F2AD-BA6C-4B7E-9204-E7FB13DF14F7}" srcOrd="0" destOrd="0" presId="urn:microsoft.com/office/officeart/2005/8/layout/radial1"/>
    <dgm:cxn modelId="{E3BFA73C-EE97-42BA-93CE-6A86282EED00}" type="presOf" srcId="{99931BE2-4B52-4FA6-978E-A599EE671989}" destId="{EB0EAAA5-8E11-4B1C-B1A5-0A7F8FA98C0F}" srcOrd="0" destOrd="0" presId="urn:microsoft.com/office/officeart/2005/8/layout/radial1"/>
    <dgm:cxn modelId="{81A5FDBF-709E-4FA1-BAEE-B9DA27005011}" type="presOf" srcId="{EAA1C71B-3887-4AE1-8A70-4E08BB803737}" destId="{D87662A5-763A-4B61-8080-F378E067022C}" srcOrd="0" destOrd="0" presId="urn:microsoft.com/office/officeart/2005/8/layout/radial1"/>
    <dgm:cxn modelId="{2E2A3C9B-98FB-4F7E-A60F-5A612CA342FA}" type="presOf" srcId="{8723F046-768B-465D-AE35-2243D32B7EC0}" destId="{0BC444B4-0375-4025-9A7C-0432B6D8CA00}" srcOrd="0" destOrd="0" presId="urn:microsoft.com/office/officeart/2005/8/layout/radial1"/>
    <dgm:cxn modelId="{22B580E8-F6A2-4D26-A40A-A00DAFA63789}" srcId="{ED639AFE-A878-4992-B54D-3D9BAA169B88}" destId="{986ECD4B-CB00-474C-8E6B-7A14C6100396}" srcOrd="0" destOrd="0" parTransId="{F5DCF435-4547-445E-9C3A-FA8C2B718F97}" sibTransId="{E440655A-2E22-4230-8808-70F7FEC39AC9}"/>
    <dgm:cxn modelId="{94181BEF-605A-4733-A3C6-3FA1F3D885C5}" type="presOf" srcId="{90317C32-65FD-4EE0-B6D0-88D1C8815BEE}" destId="{E70DA647-612A-4AD6-B625-302046267A9F}" srcOrd="0" destOrd="0" presId="urn:microsoft.com/office/officeart/2005/8/layout/radial1"/>
    <dgm:cxn modelId="{72E9AF3C-AA74-4D87-89C0-63AAB22B4961}" type="presOf" srcId="{BB2FCBDC-5861-4989-8CD5-98F9440E1FED}" destId="{F119A4ED-9BC9-43A3-AD63-CA6A229703F5}" srcOrd="1" destOrd="0" presId="urn:microsoft.com/office/officeart/2005/8/layout/radial1"/>
    <dgm:cxn modelId="{807C1871-1C1E-43C2-9BBB-866D4FB0FD91}" type="presOf" srcId="{EBE77EF9-4BFA-475B-A94B-D4052981B375}" destId="{43FE6E1A-9F9C-475B-94F2-E73D26A55508}" srcOrd="1" destOrd="0" presId="urn:microsoft.com/office/officeart/2005/8/layout/radial1"/>
    <dgm:cxn modelId="{8F95B436-E2D5-47FC-8B35-1921455F04C6}" type="presOf" srcId="{ED639AFE-A878-4992-B54D-3D9BAA169B88}" destId="{196FB5E8-5EC1-40D0-9721-46B2EFD98224}" srcOrd="0" destOrd="0" presId="urn:microsoft.com/office/officeart/2005/8/layout/radial1"/>
    <dgm:cxn modelId="{86AE96C8-AC80-46C1-9424-CC13327BD4DD}" type="presOf" srcId="{DFA02BDD-41C8-45F2-A51A-80348888A679}" destId="{D7341D10-6717-439C-9E4F-3AC634862173}" srcOrd="1" destOrd="0" presId="urn:microsoft.com/office/officeart/2005/8/layout/radial1"/>
    <dgm:cxn modelId="{E64C8336-BA35-4E37-9344-6C643B0150D4}" type="presOf" srcId="{EBE77EF9-4BFA-475B-A94B-D4052981B375}" destId="{1C652F82-AF67-4172-99C3-135EDAA6A6F8}" srcOrd="0" destOrd="0" presId="urn:microsoft.com/office/officeart/2005/8/layout/radial1"/>
    <dgm:cxn modelId="{54444553-68B7-464A-9C4F-E2825600B15C}" srcId="{986ECD4B-CB00-474C-8E6B-7A14C6100396}" destId="{90317C32-65FD-4EE0-B6D0-88D1C8815BEE}" srcOrd="1" destOrd="0" parTransId="{BB2FCBDC-5861-4989-8CD5-98F9440E1FED}" sibTransId="{CC3F327E-2412-4AF5-A525-464BF3DEFAB3}"/>
    <dgm:cxn modelId="{631DD505-A72B-4C2D-B2EB-BA39EC0BA781}" srcId="{986ECD4B-CB00-474C-8E6B-7A14C6100396}" destId="{EA803D37-B72A-44B0-A8C8-CAEDD1108755}" srcOrd="8" destOrd="0" parTransId="{7311B90E-48F4-45B9-B957-B4000D12F3D4}" sibTransId="{38D2CFF6-8D72-4D86-860A-5A5FA1CBDC13}"/>
    <dgm:cxn modelId="{63BE4AFF-B789-44CD-A537-458BA1CA54E6}" type="presOf" srcId="{63390B65-9494-4125-A68E-1E50E00007F0}" destId="{91BFA95C-F71B-4E62-BDD3-E354D1141C3F}" srcOrd="1" destOrd="0" presId="urn:microsoft.com/office/officeart/2005/8/layout/radial1"/>
    <dgm:cxn modelId="{804A6731-FF7F-40E1-98F7-A976683E18F5}" srcId="{986ECD4B-CB00-474C-8E6B-7A14C6100396}" destId="{99931BE2-4B52-4FA6-978E-A599EE671989}" srcOrd="4" destOrd="0" parTransId="{EDDED677-59D0-4376-8A47-ED8B76E167C8}" sibTransId="{6F2A5B22-A19D-41CE-B876-EADC7BA4B5C7}"/>
    <dgm:cxn modelId="{A4B82A10-C007-4516-A2A5-3CF56504ECF1}" type="presOf" srcId="{A513F749-6B09-4F60-834A-1A32BAF3B50A}" destId="{858B8D8A-A1B8-4DF4-9E75-5439AE19DA25}" srcOrd="0" destOrd="0" presId="urn:microsoft.com/office/officeart/2005/8/layout/radial1"/>
    <dgm:cxn modelId="{B745882C-D649-494D-B865-AAAD934A8C36}" type="presOf" srcId="{7311B90E-48F4-45B9-B957-B4000D12F3D4}" destId="{3539FAB0-DD4B-494E-85DE-E7BA8580E812}" srcOrd="0" destOrd="0" presId="urn:microsoft.com/office/officeart/2005/8/layout/radial1"/>
    <dgm:cxn modelId="{C25B18E8-0F3B-44DE-92C4-8BFF1E45B03B}" srcId="{986ECD4B-CB00-474C-8E6B-7A14C6100396}" destId="{8723F046-768B-465D-AE35-2243D32B7EC0}" srcOrd="10" destOrd="0" parTransId="{EAA1C71B-3887-4AE1-8A70-4E08BB803737}" sibTransId="{29EF9BD5-8EF7-400C-8395-FF18ECDA8007}"/>
    <dgm:cxn modelId="{15D0AD67-DB5A-449E-B58A-DC93ADCF9E38}" type="presOf" srcId="{986ECD4B-CB00-474C-8E6B-7A14C6100396}" destId="{46443DA3-8D7B-496A-B780-7A213CC6F9C3}" srcOrd="0" destOrd="0" presId="urn:microsoft.com/office/officeart/2005/8/layout/radial1"/>
    <dgm:cxn modelId="{978BAE49-B71A-4873-A035-A9EB87714A83}" type="presOf" srcId="{EA803D37-B72A-44B0-A8C8-CAEDD1108755}" destId="{55AC5E52-89B6-4E30-AAE2-201B47AA9028}" srcOrd="0" destOrd="0" presId="urn:microsoft.com/office/officeart/2005/8/layout/radial1"/>
    <dgm:cxn modelId="{D272F477-E067-4BED-A1E0-FD84F86C90C8}" srcId="{986ECD4B-CB00-474C-8E6B-7A14C6100396}" destId="{B18D9B75-FC70-402E-8AE2-059862EE4550}" srcOrd="7" destOrd="0" parTransId="{DFA02BDD-41C8-45F2-A51A-80348888A679}" sibTransId="{4B624C5F-CCF0-46A6-B61A-979362A7DC44}"/>
    <dgm:cxn modelId="{D2058EE3-7DB4-4A6C-B8CB-D3010B0F1E4C}" type="presOf" srcId="{B18D9B75-FC70-402E-8AE2-059862EE4550}" destId="{E1DC5CA7-71F6-4454-BC42-D2B967BEB085}" srcOrd="0" destOrd="0" presId="urn:microsoft.com/office/officeart/2005/8/layout/radial1"/>
    <dgm:cxn modelId="{5C9B9BB2-BCF3-408C-A0DE-399AA5D26A9B}" type="presOf" srcId="{A5291496-C91F-4F70-A9F1-BC3C4018741C}" destId="{8B3A907E-3085-4C48-817F-3CE157E274C6}" srcOrd="0" destOrd="0" presId="urn:microsoft.com/office/officeart/2005/8/layout/radial1"/>
    <dgm:cxn modelId="{80611BF6-1CC9-4721-B4CA-86EBA27639BC}" type="presOf" srcId="{213CECCE-5DD3-47AB-BADD-5CEB20A34E3D}" destId="{DB8B04BE-6A3D-475D-A202-D11B1224231E}" srcOrd="0" destOrd="0" presId="urn:microsoft.com/office/officeart/2005/8/layout/radial1"/>
    <dgm:cxn modelId="{90637316-C3E1-4C3B-9673-4637D0DC1F11}" srcId="{986ECD4B-CB00-474C-8E6B-7A14C6100396}" destId="{A513F749-6B09-4F60-834A-1A32BAF3B50A}" srcOrd="3" destOrd="0" parTransId="{EBE77EF9-4BFA-475B-A94B-D4052981B375}" sibTransId="{1B35AE02-6DB1-482D-B7E8-2660B53DF7D6}"/>
    <dgm:cxn modelId="{F348B68F-6EE8-4896-97A9-E6DC241E091B}" type="presOf" srcId="{4CD76F44-1EC3-4B30-86B6-49B4AC388755}" destId="{7ACE4808-F1FF-46B5-BA5C-EF34C5C775E1}" srcOrd="0" destOrd="0" presId="urn:microsoft.com/office/officeart/2005/8/layout/radial1"/>
    <dgm:cxn modelId="{0B77FD6E-CF06-4EB5-8CA1-4C61A7421860}" srcId="{986ECD4B-CB00-474C-8E6B-7A14C6100396}" destId="{2DCAD811-9EBB-411C-BB7D-2F454CFE4E60}" srcOrd="6" destOrd="0" parTransId="{A5291496-C91F-4F70-A9F1-BC3C4018741C}" sibTransId="{D4ABD4EE-8B62-4DCF-B1CB-CAEA0DF72DF8}"/>
    <dgm:cxn modelId="{42289182-729A-44D8-BFD8-87E507FD55F1}" type="presOf" srcId="{87AEA2F7-D443-4893-8FB5-2C40DD59F7CA}" destId="{E281C47D-3A96-4354-82C2-AF620138950B}" srcOrd="1" destOrd="0" presId="urn:microsoft.com/office/officeart/2005/8/layout/radial1"/>
    <dgm:cxn modelId="{AEF2CC36-CBCB-4E25-8A92-315FA87B3E27}" type="presOf" srcId="{213CECCE-5DD3-47AB-BADD-5CEB20A34E3D}" destId="{2B61D86C-F1A7-4A6D-9664-C839AA3B19EA}" srcOrd="1" destOrd="0" presId="urn:microsoft.com/office/officeart/2005/8/layout/radial1"/>
    <dgm:cxn modelId="{03FCCF55-DD5E-46B7-BB22-3253E8F3D625}" type="presOf" srcId="{2DCAD811-9EBB-411C-BB7D-2F454CFE4E60}" destId="{6C340CEE-6685-46A6-A495-679592D1581F}" srcOrd="0" destOrd="0" presId="urn:microsoft.com/office/officeart/2005/8/layout/radial1"/>
    <dgm:cxn modelId="{F8EB91B2-502A-4508-AF2E-68C4EA134F56}" type="presOf" srcId="{EDDED677-59D0-4376-8A47-ED8B76E167C8}" destId="{1EFAA31C-CC2A-4CF1-843B-2567E5DA56FE}" srcOrd="0" destOrd="0" presId="urn:microsoft.com/office/officeart/2005/8/layout/radial1"/>
    <dgm:cxn modelId="{B21AA07A-97FA-43A8-A205-48572C9DBDAB}" type="presOf" srcId="{EDDED677-59D0-4376-8A47-ED8B76E167C8}" destId="{38358959-AD6E-4B56-BDBC-ABA7A0C0B491}" srcOrd="1" destOrd="0" presId="urn:microsoft.com/office/officeart/2005/8/layout/radial1"/>
    <dgm:cxn modelId="{6D79C7E1-A905-4CDA-8B8D-DAE2664F54DC}" srcId="{986ECD4B-CB00-474C-8E6B-7A14C6100396}" destId="{ED0DE104-9BFF-4E87-A20F-D8B4ECDF7827}" srcOrd="5" destOrd="0" parTransId="{63390B65-9494-4125-A68E-1E50E00007F0}" sibTransId="{2C68643F-A772-4D27-B56D-F2734C85E6DD}"/>
    <dgm:cxn modelId="{606C981F-D6BE-4655-A65D-D8084F900A7E}" srcId="{986ECD4B-CB00-474C-8E6B-7A14C6100396}" destId="{4CD76F44-1EC3-4B30-86B6-49B4AC388755}" srcOrd="0" destOrd="0" parTransId="{B16D9CC1-6536-4188-A9DC-BED032A573FA}" sibTransId="{454E20DE-11C9-4094-A60C-AF17FECE6212}"/>
    <dgm:cxn modelId="{6B811857-BB36-43CC-AD77-85F142E3EE6C}" type="presOf" srcId="{A5291496-C91F-4F70-A9F1-BC3C4018741C}" destId="{E8967E97-6BC4-43EF-9816-2F740ACA72C9}" srcOrd="1" destOrd="0" presId="urn:microsoft.com/office/officeart/2005/8/layout/radial1"/>
    <dgm:cxn modelId="{010AB89A-0F30-4EB0-B47E-343215D4BF8D}" type="presOf" srcId="{B16D9CC1-6536-4188-A9DC-BED032A573FA}" destId="{739E38FA-D183-4E85-B4DE-4DDCD4535837}" srcOrd="0" destOrd="0" presId="urn:microsoft.com/office/officeart/2005/8/layout/radial1"/>
    <dgm:cxn modelId="{7C337084-DE6D-4C12-A001-F96B0070FD19}" type="presOf" srcId="{DFA02BDD-41C8-45F2-A51A-80348888A679}" destId="{72945843-AE71-44BC-88B0-8778E0548946}" srcOrd="0" destOrd="0" presId="urn:microsoft.com/office/officeart/2005/8/layout/radial1"/>
    <dgm:cxn modelId="{45F804A1-73ED-479A-B013-D02998D0BC74}" srcId="{986ECD4B-CB00-474C-8E6B-7A14C6100396}" destId="{BD20C9F5-9166-4EF6-B701-CA6A4E75C202}" srcOrd="9" destOrd="0" parTransId="{87AEA2F7-D443-4893-8FB5-2C40DD59F7CA}" sibTransId="{495D62CF-42FF-4ECB-829A-10FFE4AD1DB8}"/>
    <dgm:cxn modelId="{33918C40-737F-4449-A879-E66ACC7F47AD}" type="presOf" srcId="{BD20C9F5-9166-4EF6-B701-CA6A4E75C202}" destId="{4E4CF742-8C96-48B8-9C77-A45CBD4F9E17}" srcOrd="0" destOrd="0" presId="urn:microsoft.com/office/officeart/2005/8/layout/radial1"/>
    <dgm:cxn modelId="{9C9B5724-AE69-4AE7-B696-229F579C7A08}" type="presParOf" srcId="{196FB5E8-5EC1-40D0-9721-46B2EFD98224}" destId="{46443DA3-8D7B-496A-B780-7A213CC6F9C3}" srcOrd="0" destOrd="0" presId="urn:microsoft.com/office/officeart/2005/8/layout/radial1"/>
    <dgm:cxn modelId="{6798AED8-0FB7-4739-A077-6DA0A31A18BB}" type="presParOf" srcId="{196FB5E8-5EC1-40D0-9721-46B2EFD98224}" destId="{739E38FA-D183-4E85-B4DE-4DDCD4535837}" srcOrd="1" destOrd="0" presId="urn:microsoft.com/office/officeart/2005/8/layout/radial1"/>
    <dgm:cxn modelId="{73EE5E6E-E144-46F4-AFD0-FF9C3E4B3CAF}" type="presParOf" srcId="{739E38FA-D183-4E85-B4DE-4DDCD4535837}" destId="{79369401-9CEC-40DA-9D71-CBAC793FF305}" srcOrd="0" destOrd="0" presId="urn:microsoft.com/office/officeart/2005/8/layout/radial1"/>
    <dgm:cxn modelId="{947706BC-3E51-4C76-948B-53B49B572266}" type="presParOf" srcId="{196FB5E8-5EC1-40D0-9721-46B2EFD98224}" destId="{7ACE4808-F1FF-46B5-BA5C-EF34C5C775E1}" srcOrd="2" destOrd="0" presId="urn:microsoft.com/office/officeart/2005/8/layout/radial1"/>
    <dgm:cxn modelId="{35E6B35A-7509-4CDE-96ED-2F9176E79B7F}" type="presParOf" srcId="{196FB5E8-5EC1-40D0-9721-46B2EFD98224}" destId="{AD1160AD-C333-4E15-BA3F-38C0C6F76C9E}" srcOrd="3" destOrd="0" presId="urn:microsoft.com/office/officeart/2005/8/layout/radial1"/>
    <dgm:cxn modelId="{D6DA418B-E28B-45EA-9BF6-22E9A7F34DA1}" type="presParOf" srcId="{AD1160AD-C333-4E15-BA3F-38C0C6F76C9E}" destId="{F119A4ED-9BC9-43A3-AD63-CA6A229703F5}" srcOrd="0" destOrd="0" presId="urn:microsoft.com/office/officeart/2005/8/layout/radial1"/>
    <dgm:cxn modelId="{43EEDB5B-740D-4B1F-A65D-1633EEC53954}" type="presParOf" srcId="{196FB5E8-5EC1-40D0-9721-46B2EFD98224}" destId="{E70DA647-612A-4AD6-B625-302046267A9F}" srcOrd="4" destOrd="0" presId="urn:microsoft.com/office/officeart/2005/8/layout/radial1"/>
    <dgm:cxn modelId="{DCA8A171-DB10-44E8-A008-CA358520CD21}" type="presParOf" srcId="{196FB5E8-5EC1-40D0-9721-46B2EFD98224}" destId="{DB8B04BE-6A3D-475D-A202-D11B1224231E}" srcOrd="5" destOrd="0" presId="urn:microsoft.com/office/officeart/2005/8/layout/radial1"/>
    <dgm:cxn modelId="{D9C9A333-0BA3-48D3-A47A-F9E649CBC1EF}" type="presParOf" srcId="{DB8B04BE-6A3D-475D-A202-D11B1224231E}" destId="{2B61D86C-F1A7-4A6D-9664-C839AA3B19EA}" srcOrd="0" destOrd="0" presId="urn:microsoft.com/office/officeart/2005/8/layout/radial1"/>
    <dgm:cxn modelId="{C8180ABB-C40E-457C-B672-1A0804D56405}" type="presParOf" srcId="{196FB5E8-5EC1-40D0-9721-46B2EFD98224}" destId="{BC73F2AD-BA6C-4B7E-9204-E7FB13DF14F7}" srcOrd="6" destOrd="0" presId="urn:microsoft.com/office/officeart/2005/8/layout/radial1"/>
    <dgm:cxn modelId="{1CD8C8BB-9116-43AA-85B9-E943A17BCC90}" type="presParOf" srcId="{196FB5E8-5EC1-40D0-9721-46B2EFD98224}" destId="{1C652F82-AF67-4172-99C3-135EDAA6A6F8}" srcOrd="7" destOrd="0" presId="urn:microsoft.com/office/officeart/2005/8/layout/radial1"/>
    <dgm:cxn modelId="{4582DD68-6EBF-4E5E-9220-8DC4027F9F9C}" type="presParOf" srcId="{1C652F82-AF67-4172-99C3-135EDAA6A6F8}" destId="{43FE6E1A-9F9C-475B-94F2-E73D26A55508}" srcOrd="0" destOrd="0" presId="urn:microsoft.com/office/officeart/2005/8/layout/radial1"/>
    <dgm:cxn modelId="{E4240216-D15D-4F63-8E61-6672763DF4CC}" type="presParOf" srcId="{196FB5E8-5EC1-40D0-9721-46B2EFD98224}" destId="{858B8D8A-A1B8-4DF4-9E75-5439AE19DA25}" srcOrd="8" destOrd="0" presId="urn:microsoft.com/office/officeart/2005/8/layout/radial1"/>
    <dgm:cxn modelId="{D11123E4-6930-4369-9742-5E140A5F6FA1}" type="presParOf" srcId="{196FB5E8-5EC1-40D0-9721-46B2EFD98224}" destId="{1EFAA31C-CC2A-4CF1-843B-2567E5DA56FE}" srcOrd="9" destOrd="0" presId="urn:microsoft.com/office/officeart/2005/8/layout/radial1"/>
    <dgm:cxn modelId="{6BFA7B7C-60D8-4D5B-AD98-2AC39240F65A}" type="presParOf" srcId="{1EFAA31C-CC2A-4CF1-843B-2567E5DA56FE}" destId="{38358959-AD6E-4B56-BDBC-ABA7A0C0B491}" srcOrd="0" destOrd="0" presId="urn:microsoft.com/office/officeart/2005/8/layout/radial1"/>
    <dgm:cxn modelId="{5854A10F-2F1D-4EA4-B2FA-3E307C12D5EC}" type="presParOf" srcId="{196FB5E8-5EC1-40D0-9721-46B2EFD98224}" destId="{EB0EAAA5-8E11-4B1C-B1A5-0A7F8FA98C0F}" srcOrd="10" destOrd="0" presId="urn:microsoft.com/office/officeart/2005/8/layout/radial1"/>
    <dgm:cxn modelId="{2C549F1D-3A56-4E8F-B0B0-DBC777B367A9}" type="presParOf" srcId="{196FB5E8-5EC1-40D0-9721-46B2EFD98224}" destId="{ED388EF9-6155-4427-B307-96D118085489}" srcOrd="11" destOrd="0" presId="urn:microsoft.com/office/officeart/2005/8/layout/radial1"/>
    <dgm:cxn modelId="{46679BD1-0CB0-4900-AC23-AF54D08A6D0A}" type="presParOf" srcId="{ED388EF9-6155-4427-B307-96D118085489}" destId="{91BFA95C-F71B-4E62-BDD3-E354D1141C3F}" srcOrd="0" destOrd="0" presId="urn:microsoft.com/office/officeart/2005/8/layout/radial1"/>
    <dgm:cxn modelId="{1E90D089-7CFE-46E9-B6C7-803C41FA27CC}" type="presParOf" srcId="{196FB5E8-5EC1-40D0-9721-46B2EFD98224}" destId="{572B9C40-677A-4316-9028-620E5D27AD3B}" srcOrd="12" destOrd="0" presId="urn:microsoft.com/office/officeart/2005/8/layout/radial1"/>
    <dgm:cxn modelId="{FB677EEB-AC34-48FC-AD6C-49E2B64C93DA}" type="presParOf" srcId="{196FB5E8-5EC1-40D0-9721-46B2EFD98224}" destId="{8B3A907E-3085-4C48-817F-3CE157E274C6}" srcOrd="13" destOrd="0" presId="urn:microsoft.com/office/officeart/2005/8/layout/radial1"/>
    <dgm:cxn modelId="{3DBD22C8-80A3-4BE6-A003-1F76671983C9}" type="presParOf" srcId="{8B3A907E-3085-4C48-817F-3CE157E274C6}" destId="{E8967E97-6BC4-43EF-9816-2F740ACA72C9}" srcOrd="0" destOrd="0" presId="urn:microsoft.com/office/officeart/2005/8/layout/radial1"/>
    <dgm:cxn modelId="{D99DB630-345C-4F32-A8D1-6589EBE9566E}" type="presParOf" srcId="{196FB5E8-5EC1-40D0-9721-46B2EFD98224}" destId="{6C340CEE-6685-46A6-A495-679592D1581F}" srcOrd="14" destOrd="0" presId="urn:microsoft.com/office/officeart/2005/8/layout/radial1"/>
    <dgm:cxn modelId="{D3B33DBA-BB62-446C-A531-DACEEDF87FF1}" type="presParOf" srcId="{196FB5E8-5EC1-40D0-9721-46B2EFD98224}" destId="{72945843-AE71-44BC-88B0-8778E0548946}" srcOrd="15" destOrd="0" presId="urn:microsoft.com/office/officeart/2005/8/layout/radial1"/>
    <dgm:cxn modelId="{3EFC1EBF-4A1F-4E3E-BEF2-DB25FDFC7FAB}" type="presParOf" srcId="{72945843-AE71-44BC-88B0-8778E0548946}" destId="{D7341D10-6717-439C-9E4F-3AC634862173}" srcOrd="0" destOrd="0" presId="urn:microsoft.com/office/officeart/2005/8/layout/radial1"/>
    <dgm:cxn modelId="{76243DE4-59BE-4AF3-8EED-121D55E8F461}" type="presParOf" srcId="{196FB5E8-5EC1-40D0-9721-46B2EFD98224}" destId="{E1DC5CA7-71F6-4454-BC42-D2B967BEB085}" srcOrd="16" destOrd="0" presId="urn:microsoft.com/office/officeart/2005/8/layout/radial1"/>
    <dgm:cxn modelId="{CF965A06-E297-4AF0-A342-E5E53C970CB8}" type="presParOf" srcId="{196FB5E8-5EC1-40D0-9721-46B2EFD98224}" destId="{3539FAB0-DD4B-494E-85DE-E7BA8580E812}" srcOrd="17" destOrd="0" presId="urn:microsoft.com/office/officeart/2005/8/layout/radial1"/>
    <dgm:cxn modelId="{D05351D8-877F-4D06-BA72-E460EA44180D}" type="presParOf" srcId="{3539FAB0-DD4B-494E-85DE-E7BA8580E812}" destId="{04616C67-58BD-4D74-83B6-722F3D4F2006}" srcOrd="0" destOrd="0" presId="urn:microsoft.com/office/officeart/2005/8/layout/radial1"/>
    <dgm:cxn modelId="{1EE5CF4C-DB39-49C5-B6D9-CC946A4AF9B8}" type="presParOf" srcId="{196FB5E8-5EC1-40D0-9721-46B2EFD98224}" destId="{55AC5E52-89B6-4E30-AAE2-201B47AA9028}" srcOrd="18" destOrd="0" presId="urn:microsoft.com/office/officeart/2005/8/layout/radial1"/>
    <dgm:cxn modelId="{175C5065-C3D2-4531-8300-5A7FBADA5974}" type="presParOf" srcId="{196FB5E8-5EC1-40D0-9721-46B2EFD98224}" destId="{EEAFD5C7-598B-48F1-A7BD-B1484FED5E8C}" srcOrd="19" destOrd="0" presId="urn:microsoft.com/office/officeart/2005/8/layout/radial1"/>
    <dgm:cxn modelId="{D38D107F-7285-4AEE-A304-D323C77F9967}" type="presParOf" srcId="{EEAFD5C7-598B-48F1-A7BD-B1484FED5E8C}" destId="{E281C47D-3A96-4354-82C2-AF620138950B}" srcOrd="0" destOrd="0" presId="urn:microsoft.com/office/officeart/2005/8/layout/radial1"/>
    <dgm:cxn modelId="{BD8DEF16-7EB2-4978-803F-53A0BB6D5D89}" type="presParOf" srcId="{196FB5E8-5EC1-40D0-9721-46B2EFD98224}" destId="{4E4CF742-8C96-48B8-9C77-A45CBD4F9E17}" srcOrd="20" destOrd="0" presId="urn:microsoft.com/office/officeart/2005/8/layout/radial1"/>
    <dgm:cxn modelId="{FE163278-EE6C-4605-A33F-2C8C5FE3349A}" type="presParOf" srcId="{196FB5E8-5EC1-40D0-9721-46B2EFD98224}" destId="{D87662A5-763A-4B61-8080-F378E067022C}" srcOrd="21" destOrd="0" presId="urn:microsoft.com/office/officeart/2005/8/layout/radial1"/>
    <dgm:cxn modelId="{804778AB-7930-48D8-B3F6-1ADC0000FA8A}" type="presParOf" srcId="{D87662A5-763A-4B61-8080-F378E067022C}" destId="{A3CC38FB-A63F-45A3-8604-08751DD77BFD}" srcOrd="0" destOrd="0" presId="urn:microsoft.com/office/officeart/2005/8/layout/radial1"/>
    <dgm:cxn modelId="{D127651B-0744-463F-9476-96AC5F63F68D}" type="presParOf" srcId="{196FB5E8-5EC1-40D0-9721-46B2EFD98224}" destId="{0BC444B4-0375-4025-9A7C-0432B6D8CA00}"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3C215-9246-4085-8DB4-83EAD86201F1}" type="doc">
      <dgm:prSet loTypeId="urn:microsoft.com/office/officeart/2008/layout/NameandTitleOrganizationalChart" loCatId="hierarchy" qsTypeId="urn:microsoft.com/office/officeart/2005/8/quickstyle/3d3" qsCatId="3D" csTypeId="urn:microsoft.com/office/officeart/2005/8/colors/accent0_3" csCatId="mainScheme" phldr="1"/>
      <dgm:spPr/>
      <dgm:t>
        <a:bodyPr/>
        <a:lstStyle/>
        <a:p>
          <a:endParaRPr lang="en-US"/>
        </a:p>
      </dgm:t>
    </dgm:pt>
    <dgm:pt modelId="{E753111C-693D-4B36-8B8B-0795432B427B}">
      <dgm:prSet phldrT="[Text]" custT="1"/>
      <dgm:spPr>
        <a:solidFill>
          <a:schemeClr val="bg2">
            <a:lumMod val="25000"/>
          </a:schemeClr>
        </a:solidFill>
      </dgm:spPr>
      <dgm:t>
        <a:bodyPr/>
        <a:lstStyle/>
        <a:p>
          <a:r>
            <a:rPr lang="en-US" sz="1000"/>
            <a:t>Governing Body</a:t>
          </a:r>
        </a:p>
      </dgm:t>
    </dgm:pt>
    <dgm:pt modelId="{E289E1EB-E0A6-490F-9E5A-9B314CCF3DC0}" type="parTrans" cxnId="{4DE501A1-49CE-445E-9A18-B0E6D2199365}">
      <dgm:prSet/>
      <dgm:spPr/>
      <dgm:t>
        <a:bodyPr/>
        <a:lstStyle/>
        <a:p>
          <a:endParaRPr lang="en-US"/>
        </a:p>
      </dgm:t>
    </dgm:pt>
    <dgm:pt modelId="{C3CA51FA-DC9D-4FB1-A81A-0C1323D97AC0}" type="sibTrans" cxnId="{4DE501A1-49CE-445E-9A18-B0E6D2199365}">
      <dgm:prSet custT="1"/>
      <dgm:spPr/>
      <dgm:t>
        <a:bodyPr/>
        <a:lstStyle/>
        <a:p>
          <a:r>
            <a:rPr lang="en-US" sz="1000"/>
            <a:t>Board of Health</a:t>
          </a:r>
        </a:p>
      </dgm:t>
    </dgm:pt>
    <dgm:pt modelId="{3617AD8A-E3C7-4EFA-8560-8664792C0485}">
      <dgm:prSet phldrT="[Text]"/>
      <dgm:spPr>
        <a:solidFill>
          <a:schemeClr val="accent4">
            <a:lumMod val="75000"/>
          </a:schemeClr>
        </a:solidFill>
      </dgm:spPr>
      <dgm:t>
        <a:bodyPr/>
        <a:lstStyle/>
        <a:p>
          <a:r>
            <a:rPr lang="en-US"/>
            <a:t>Environmental Health Spvr</a:t>
          </a:r>
        </a:p>
      </dgm:t>
    </dgm:pt>
    <dgm:pt modelId="{7B492692-1371-4C84-856D-91D4AEFF4FB8}" type="parTrans" cxnId="{0B6810BA-F199-4C17-98BA-937ED81A6D90}">
      <dgm:prSet/>
      <dgm:spPr/>
      <dgm:t>
        <a:bodyPr/>
        <a:lstStyle/>
        <a:p>
          <a:endParaRPr lang="en-US"/>
        </a:p>
      </dgm:t>
    </dgm:pt>
    <dgm:pt modelId="{F448690F-0AE3-4EEC-89DB-AF02FC0C7F56}" type="sibTrans" cxnId="{0B6810BA-F199-4C17-98BA-937ED81A6D90}">
      <dgm:prSet/>
      <dgm:spPr/>
      <dgm:t>
        <a:bodyPr/>
        <a:lstStyle/>
        <a:p>
          <a:r>
            <a:rPr lang="en-US"/>
            <a:t>John White</a:t>
          </a:r>
        </a:p>
      </dgm:t>
    </dgm:pt>
    <dgm:pt modelId="{C7F5DAFE-E021-49EF-BE9A-709E3962B6DA}">
      <dgm:prSet phldrT="[Text]"/>
      <dgm:spPr>
        <a:solidFill>
          <a:schemeClr val="bg2">
            <a:lumMod val="25000"/>
          </a:schemeClr>
        </a:solidFill>
      </dgm:spPr>
      <dgm:t>
        <a:bodyPr/>
        <a:lstStyle/>
        <a:p>
          <a:r>
            <a:rPr lang="en-US"/>
            <a:t>Health Educator II</a:t>
          </a:r>
        </a:p>
      </dgm:t>
    </dgm:pt>
    <dgm:pt modelId="{00D0BD93-DAB5-4D38-9F00-2D65CDB4580C}" type="parTrans" cxnId="{FD715481-E209-4BFD-9C21-93F2F8F44533}">
      <dgm:prSet/>
      <dgm:spPr/>
      <dgm:t>
        <a:bodyPr/>
        <a:lstStyle/>
        <a:p>
          <a:endParaRPr lang="en-US"/>
        </a:p>
      </dgm:t>
    </dgm:pt>
    <dgm:pt modelId="{AE2F5188-1877-4FB9-9287-3B3C0C95951B}" type="sibTrans" cxnId="{FD715481-E209-4BFD-9C21-93F2F8F44533}">
      <dgm:prSet/>
      <dgm:spPr/>
      <dgm:t>
        <a:bodyPr/>
        <a:lstStyle/>
        <a:p>
          <a:r>
            <a:rPr lang="en-US"/>
            <a:t>Virginia McClary</a:t>
          </a:r>
        </a:p>
      </dgm:t>
    </dgm:pt>
    <dgm:pt modelId="{3AA0BB5D-F759-4FFE-8EC4-2B406F2E8889}">
      <dgm:prSet phldrT="[Text]"/>
      <dgm:spPr>
        <a:solidFill>
          <a:schemeClr val="accent4">
            <a:lumMod val="75000"/>
          </a:schemeClr>
        </a:solidFill>
      </dgm:spPr>
      <dgm:t>
        <a:bodyPr/>
        <a:lstStyle/>
        <a:p>
          <a:r>
            <a:rPr lang="en-US"/>
            <a:t>PHN Spvr II Home Health</a:t>
          </a:r>
        </a:p>
      </dgm:t>
    </dgm:pt>
    <dgm:pt modelId="{205A0020-D0E8-4A47-BFA0-1C13C27B803A}" type="parTrans" cxnId="{B2AC667E-6327-4C10-90D4-468D1AED7A7D}">
      <dgm:prSet/>
      <dgm:spPr/>
      <dgm:t>
        <a:bodyPr/>
        <a:lstStyle/>
        <a:p>
          <a:endParaRPr lang="en-US"/>
        </a:p>
      </dgm:t>
    </dgm:pt>
    <dgm:pt modelId="{56C4FA99-4280-48E3-88C3-537F50432B3B}" type="sibTrans" cxnId="{B2AC667E-6327-4C10-90D4-468D1AED7A7D}">
      <dgm:prSet/>
      <dgm:spPr/>
      <dgm:t>
        <a:bodyPr/>
        <a:lstStyle/>
        <a:p>
          <a:r>
            <a:rPr lang="en-US"/>
            <a:t>Susan Finney</a:t>
          </a:r>
        </a:p>
      </dgm:t>
    </dgm:pt>
    <dgm:pt modelId="{393849E5-34F2-4CA0-8C00-29295C438F1D}">
      <dgm:prSet/>
      <dgm:spPr>
        <a:solidFill>
          <a:schemeClr val="bg2">
            <a:lumMod val="25000"/>
          </a:schemeClr>
        </a:solidFill>
      </dgm:spPr>
      <dgm:t>
        <a:bodyPr/>
        <a:lstStyle/>
        <a:p>
          <a:r>
            <a:rPr lang="en-US"/>
            <a:t>Nutritionist II</a:t>
          </a:r>
        </a:p>
      </dgm:t>
    </dgm:pt>
    <dgm:pt modelId="{DDBDB731-40AD-431B-91CC-F4447D275236}" type="parTrans" cxnId="{27C77B7F-1365-4421-9A2F-2A7079CE04FF}">
      <dgm:prSet/>
      <dgm:spPr/>
      <dgm:t>
        <a:bodyPr/>
        <a:lstStyle/>
        <a:p>
          <a:endParaRPr lang="en-US"/>
        </a:p>
      </dgm:t>
    </dgm:pt>
    <dgm:pt modelId="{05278EE6-7AF5-4947-9F4E-BBC5C9746407}" type="sibTrans" cxnId="{27C77B7F-1365-4421-9A2F-2A7079CE04FF}">
      <dgm:prSet/>
      <dgm:spPr/>
      <dgm:t>
        <a:bodyPr/>
        <a:lstStyle/>
        <a:p>
          <a:r>
            <a:rPr lang="en-US"/>
            <a:t>Sheila Person</a:t>
          </a:r>
        </a:p>
      </dgm:t>
    </dgm:pt>
    <dgm:pt modelId="{BFC205F7-CB07-479F-AE10-E9B9CEE51579}">
      <dgm:prSet/>
      <dgm:spPr>
        <a:solidFill>
          <a:schemeClr val="accent4">
            <a:lumMod val="75000"/>
          </a:schemeClr>
        </a:solidFill>
      </dgm:spPr>
      <dgm:t>
        <a:bodyPr/>
        <a:lstStyle/>
        <a:p>
          <a:r>
            <a:rPr lang="en-US"/>
            <a:t>Medical Lab Tech</a:t>
          </a:r>
        </a:p>
      </dgm:t>
    </dgm:pt>
    <dgm:pt modelId="{2EC71F80-D8DC-4DB4-84ED-B40F3CFF6DAD}" type="parTrans" cxnId="{6A27D516-5C5E-43CC-B63B-DA4214807302}">
      <dgm:prSet/>
      <dgm:spPr/>
      <dgm:t>
        <a:bodyPr/>
        <a:lstStyle/>
        <a:p>
          <a:endParaRPr lang="en-US"/>
        </a:p>
      </dgm:t>
    </dgm:pt>
    <dgm:pt modelId="{8F894F7B-5A19-4C9A-8A97-CED6EFF9109B}" type="sibTrans" cxnId="{6A27D516-5C5E-43CC-B63B-DA4214807302}">
      <dgm:prSet/>
      <dgm:spPr/>
      <dgm:t>
        <a:bodyPr/>
        <a:lstStyle/>
        <a:p>
          <a:r>
            <a:rPr lang="en-US" dirty="0" smtClean="0"/>
            <a:t>Tina Edwards</a:t>
          </a:r>
          <a:endParaRPr lang="en-US" dirty="0"/>
        </a:p>
      </dgm:t>
    </dgm:pt>
    <dgm:pt modelId="{775FCEEE-6150-46EA-A98D-766102581EF7}">
      <dgm:prSet/>
      <dgm:spPr>
        <a:solidFill>
          <a:schemeClr val="accent4">
            <a:lumMod val="75000"/>
          </a:schemeClr>
        </a:solidFill>
      </dgm:spPr>
      <dgm:t>
        <a:bodyPr/>
        <a:lstStyle/>
        <a:p>
          <a:r>
            <a:rPr lang="en-US"/>
            <a:t>Human Services  Planner II</a:t>
          </a:r>
        </a:p>
      </dgm:t>
    </dgm:pt>
    <dgm:pt modelId="{FFD43832-83FA-4233-8230-A35FD1B7B71B}" type="parTrans" cxnId="{B9B84329-31B2-4842-9084-92BAB022E85F}">
      <dgm:prSet/>
      <dgm:spPr/>
      <dgm:t>
        <a:bodyPr/>
        <a:lstStyle/>
        <a:p>
          <a:endParaRPr lang="en-US"/>
        </a:p>
      </dgm:t>
    </dgm:pt>
    <dgm:pt modelId="{0CBF39F7-95B9-4EE3-8D84-3227F49CDE34}" type="sibTrans" cxnId="{B9B84329-31B2-4842-9084-92BAB022E85F}">
      <dgm:prSet/>
      <dgm:spPr/>
      <dgm:t>
        <a:bodyPr/>
        <a:lstStyle/>
        <a:p>
          <a:r>
            <a:rPr lang="en-US"/>
            <a:t>Megan Vick</a:t>
          </a:r>
        </a:p>
      </dgm:t>
    </dgm:pt>
    <dgm:pt modelId="{BB6FB9E1-49E1-4B89-BAB6-5557DC225B5E}">
      <dgm:prSet/>
      <dgm:spPr>
        <a:solidFill>
          <a:schemeClr val="accent4">
            <a:lumMod val="75000"/>
          </a:schemeClr>
        </a:solidFill>
      </dgm:spPr>
      <dgm:t>
        <a:bodyPr/>
        <a:lstStyle/>
        <a:p>
          <a:r>
            <a:rPr lang="en-US"/>
            <a:t>Adm. Officer II</a:t>
          </a:r>
        </a:p>
      </dgm:t>
    </dgm:pt>
    <dgm:pt modelId="{AF041031-C03B-45B8-B2B9-BD3C28705DC3}" type="parTrans" cxnId="{93CCAE78-D0B7-4366-95EC-D3CB75E1D545}">
      <dgm:prSet/>
      <dgm:spPr/>
      <dgm:t>
        <a:bodyPr/>
        <a:lstStyle/>
        <a:p>
          <a:endParaRPr lang="en-US"/>
        </a:p>
      </dgm:t>
    </dgm:pt>
    <dgm:pt modelId="{AD4505BC-BCF3-402E-8936-C660407692D9}" type="sibTrans" cxnId="{93CCAE78-D0B7-4366-95EC-D3CB75E1D545}">
      <dgm:prSet/>
      <dgm:spPr/>
      <dgm:t>
        <a:bodyPr/>
        <a:lstStyle/>
        <a:p>
          <a:r>
            <a:rPr lang="en-US"/>
            <a:t>Cheryl Warren</a:t>
          </a:r>
        </a:p>
      </dgm:t>
    </dgm:pt>
    <dgm:pt modelId="{98AE00F4-907A-4A45-BF78-99AE1D653533}">
      <dgm:prSet/>
      <dgm:spPr>
        <a:solidFill>
          <a:schemeClr val="accent4">
            <a:lumMod val="75000"/>
          </a:schemeClr>
        </a:solidFill>
      </dgm:spPr>
      <dgm:t>
        <a:bodyPr/>
        <a:lstStyle/>
        <a:p>
          <a:r>
            <a:rPr lang="en-US"/>
            <a:t>PHN Spvr II Clinic</a:t>
          </a:r>
        </a:p>
      </dgm:t>
    </dgm:pt>
    <dgm:pt modelId="{44EB79A3-61B9-4FEA-B92F-2343093F5C9A}" type="parTrans" cxnId="{6D0BF02D-A88D-49ED-BBED-F77A7E5F1916}">
      <dgm:prSet/>
      <dgm:spPr/>
      <dgm:t>
        <a:bodyPr/>
        <a:lstStyle/>
        <a:p>
          <a:endParaRPr lang="en-US"/>
        </a:p>
      </dgm:t>
    </dgm:pt>
    <dgm:pt modelId="{7CAF677F-00CF-4DB7-A5C6-B0DAC751F012}" type="sibTrans" cxnId="{6D0BF02D-A88D-49ED-BBED-F77A7E5F1916}">
      <dgm:prSet/>
      <dgm:spPr/>
      <dgm:t>
        <a:bodyPr/>
        <a:lstStyle/>
        <a:p>
          <a:r>
            <a:rPr lang="en-US"/>
            <a:t>Judi Northcott</a:t>
          </a:r>
        </a:p>
      </dgm:t>
    </dgm:pt>
    <dgm:pt modelId="{34011A0C-E3E4-462E-BAC3-93B4E852A230}">
      <dgm:prSet/>
      <dgm:spPr>
        <a:solidFill>
          <a:schemeClr val="bg2">
            <a:lumMod val="25000"/>
          </a:schemeClr>
        </a:solidFill>
      </dgm:spPr>
      <dgm:t>
        <a:bodyPr/>
        <a:lstStyle/>
        <a:p>
          <a:r>
            <a:rPr lang="en-US"/>
            <a:t>Adm. Asst. II</a:t>
          </a:r>
        </a:p>
      </dgm:t>
    </dgm:pt>
    <dgm:pt modelId="{551D6E78-5A63-4F4B-A8D0-8C4B8970828A}" type="parTrans" cxnId="{3D98F484-5F7A-4035-9132-A70902B115D3}">
      <dgm:prSet/>
      <dgm:spPr/>
      <dgm:t>
        <a:bodyPr/>
        <a:lstStyle/>
        <a:p>
          <a:endParaRPr lang="en-US"/>
        </a:p>
      </dgm:t>
    </dgm:pt>
    <dgm:pt modelId="{15FF5952-5E99-4F67-9EAD-DDBF95962F72}" type="sibTrans" cxnId="{3D98F484-5F7A-4035-9132-A70902B115D3}">
      <dgm:prSet/>
      <dgm:spPr/>
      <dgm:t>
        <a:bodyPr/>
        <a:lstStyle/>
        <a:p>
          <a:r>
            <a:rPr lang="en-US"/>
            <a:t>Angela Holley</a:t>
          </a:r>
        </a:p>
      </dgm:t>
    </dgm:pt>
    <dgm:pt modelId="{E5D2CF60-F95E-48CE-89EA-319A9344C57A}">
      <dgm:prSet/>
      <dgm:spPr>
        <a:solidFill>
          <a:schemeClr val="bg2">
            <a:lumMod val="25000"/>
          </a:schemeClr>
        </a:solidFill>
      </dgm:spPr>
      <dgm:t>
        <a:bodyPr/>
        <a:lstStyle/>
        <a:p>
          <a:r>
            <a:rPr lang="en-US" dirty="0"/>
            <a:t>Accounting Clerk IV</a:t>
          </a:r>
        </a:p>
      </dgm:t>
    </dgm:pt>
    <dgm:pt modelId="{E5A71D71-6CD9-49C9-91A8-BA406CC68748}" type="parTrans" cxnId="{4069F219-28CC-4967-905C-0329F1E0A8EF}">
      <dgm:prSet/>
      <dgm:spPr/>
      <dgm:t>
        <a:bodyPr/>
        <a:lstStyle/>
        <a:p>
          <a:endParaRPr lang="en-US"/>
        </a:p>
      </dgm:t>
    </dgm:pt>
    <dgm:pt modelId="{7F49463B-55CE-4E68-A5B7-2F15AE78338A}" type="sibTrans" cxnId="{4069F219-28CC-4967-905C-0329F1E0A8EF}">
      <dgm:prSet/>
      <dgm:spPr/>
      <dgm:t>
        <a:bodyPr/>
        <a:lstStyle/>
        <a:p>
          <a:r>
            <a:rPr lang="en-US" dirty="0"/>
            <a:t>Lana </a:t>
          </a:r>
          <a:r>
            <a:rPr lang="en-US" dirty="0" err="1"/>
            <a:t>Flythe</a:t>
          </a:r>
          <a:endParaRPr lang="en-US" dirty="0"/>
        </a:p>
      </dgm:t>
    </dgm:pt>
    <dgm:pt modelId="{2505D1AE-1154-4787-8F96-21978E53FDCA}">
      <dgm:prSet/>
      <dgm:spPr>
        <a:solidFill>
          <a:schemeClr val="bg2">
            <a:lumMod val="25000"/>
          </a:schemeClr>
        </a:solidFill>
      </dgm:spPr>
      <dgm:t>
        <a:bodyPr/>
        <a:lstStyle/>
        <a:p>
          <a:r>
            <a:rPr lang="en-US"/>
            <a:t>Accounting TECH IV</a:t>
          </a:r>
        </a:p>
      </dgm:t>
    </dgm:pt>
    <dgm:pt modelId="{960CBC09-33E2-498E-9698-A16250678B6F}" type="parTrans" cxnId="{455E32B3-46BA-46CE-89A2-2E4BC94A4E6B}">
      <dgm:prSet/>
      <dgm:spPr/>
      <dgm:t>
        <a:bodyPr/>
        <a:lstStyle/>
        <a:p>
          <a:endParaRPr lang="en-US"/>
        </a:p>
      </dgm:t>
    </dgm:pt>
    <dgm:pt modelId="{6E480175-7C49-436E-8769-1B0FDDCC54BE}" type="sibTrans" cxnId="{455E32B3-46BA-46CE-89A2-2E4BC94A4E6B}">
      <dgm:prSet/>
      <dgm:spPr/>
      <dgm:t>
        <a:bodyPr/>
        <a:lstStyle/>
        <a:p>
          <a:r>
            <a:rPr lang="en-US" dirty="0"/>
            <a:t>Cathy </a:t>
          </a:r>
          <a:r>
            <a:rPr lang="en-US" dirty="0" err="1"/>
            <a:t>Cocke</a:t>
          </a:r>
          <a:endParaRPr lang="en-US" dirty="0"/>
        </a:p>
      </dgm:t>
    </dgm:pt>
    <dgm:pt modelId="{7DA77B28-0A98-400A-A4B9-B620BFE0E1D7}">
      <dgm:prSet/>
      <dgm:spPr>
        <a:solidFill>
          <a:schemeClr val="bg2">
            <a:lumMod val="25000"/>
          </a:schemeClr>
        </a:solidFill>
      </dgm:spPr>
      <dgm:t>
        <a:bodyPr/>
        <a:lstStyle/>
        <a:p>
          <a:r>
            <a:rPr lang="en-US"/>
            <a:t>Proc. Asst. IV</a:t>
          </a:r>
        </a:p>
      </dgm:t>
    </dgm:pt>
    <dgm:pt modelId="{0871B7E8-FFC7-460A-90E0-6F49106EC784}" type="parTrans" cxnId="{D22D83AA-BBAF-473A-9C1E-81AACDBB26E6}">
      <dgm:prSet/>
      <dgm:spPr/>
      <dgm:t>
        <a:bodyPr/>
        <a:lstStyle/>
        <a:p>
          <a:endParaRPr lang="en-US"/>
        </a:p>
      </dgm:t>
    </dgm:pt>
    <dgm:pt modelId="{6B725F0B-2BE6-49F9-BB94-ADF443AE66FA}" type="sibTrans" cxnId="{D22D83AA-BBAF-473A-9C1E-81AACDBB26E6}">
      <dgm:prSet/>
      <dgm:spPr/>
      <dgm:t>
        <a:bodyPr/>
        <a:lstStyle/>
        <a:p>
          <a:r>
            <a:rPr lang="en-US"/>
            <a:t>Anne Brown</a:t>
          </a:r>
        </a:p>
      </dgm:t>
    </dgm:pt>
    <dgm:pt modelId="{5A32C6A6-0C8A-4829-BF14-0C2A35D76656}">
      <dgm:prSet/>
      <dgm:spPr>
        <a:solidFill>
          <a:schemeClr val="bg2">
            <a:lumMod val="25000"/>
          </a:schemeClr>
        </a:solidFill>
      </dgm:spPr>
      <dgm:t>
        <a:bodyPr/>
        <a:lstStyle/>
        <a:p>
          <a:r>
            <a:rPr lang="en-US" dirty="0"/>
            <a:t>Patient Relations Rep IV</a:t>
          </a:r>
        </a:p>
      </dgm:t>
    </dgm:pt>
    <dgm:pt modelId="{8D134167-AE73-4CB9-967A-CF09030F4683}" type="parTrans" cxnId="{03566BFF-DDE9-448B-953D-641D06938DBE}">
      <dgm:prSet/>
      <dgm:spPr/>
      <dgm:t>
        <a:bodyPr/>
        <a:lstStyle/>
        <a:p>
          <a:endParaRPr lang="en-US"/>
        </a:p>
      </dgm:t>
    </dgm:pt>
    <dgm:pt modelId="{86105897-3CC4-46F8-8D50-4A16D51107C3}" type="sibTrans" cxnId="{03566BFF-DDE9-448B-953D-641D06938DBE}">
      <dgm:prSet/>
      <dgm:spPr/>
      <dgm:t>
        <a:bodyPr/>
        <a:lstStyle/>
        <a:p>
          <a:r>
            <a:rPr lang="en-US" dirty="0"/>
            <a:t>Loisteen Person</a:t>
          </a:r>
        </a:p>
      </dgm:t>
    </dgm:pt>
    <dgm:pt modelId="{C0645C5F-BCD4-42FC-855F-2EA88BBF92EF}">
      <dgm:prSet/>
      <dgm:spPr>
        <a:solidFill>
          <a:schemeClr val="bg2">
            <a:lumMod val="25000"/>
          </a:schemeClr>
        </a:solidFill>
      </dgm:spPr>
      <dgm:t>
        <a:bodyPr/>
        <a:lstStyle/>
        <a:p>
          <a:r>
            <a:rPr lang="en-US"/>
            <a:t>Proc. Asst. IV</a:t>
          </a:r>
        </a:p>
      </dgm:t>
    </dgm:pt>
    <dgm:pt modelId="{216D363B-2E0D-441B-91D9-71142BCB79E8}" type="parTrans" cxnId="{E1B38ED2-7EA1-418E-9D65-36292C348176}">
      <dgm:prSet/>
      <dgm:spPr/>
      <dgm:t>
        <a:bodyPr/>
        <a:lstStyle/>
        <a:p>
          <a:endParaRPr lang="en-US"/>
        </a:p>
      </dgm:t>
    </dgm:pt>
    <dgm:pt modelId="{D7A9B933-C14B-4CD7-8046-FAFB969487D2}" type="sibTrans" cxnId="{E1B38ED2-7EA1-418E-9D65-36292C348176}">
      <dgm:prSet/>
      <dgm:spPr/>
      <dgm:t>
        <a:bodyPr/>
        <a:lstStyle/>
        <a:p>
          <a:r>
            <a:rPr lang="en-US" dirty="0"/>
            <a:t>Karen Bryant</a:t>
          </a:r>
        </a:p>
      </dgm:t>
    </dgm:pt>
    <dgm:pt modelId="{D2281A55-B9B8-47F9-B4BE-36A95DB49934}">
      <dgm:prSet/>
      <dgm:spPr>
        <a:solidFill>
          <a:schemeClr val="bg2">
            <a:lumMod val="25000"/>
          </a:schemeClr>
        </a:solidFill>
      </dgm:spPr>
      <dgm:t>
        <a:bodyPr/>
        <a:lstStyle/>
        <a:p>
          <a:r>
            <a:rPr lang="en-US"/>
            <a:t>Proc. Asst. III</a:t>
          </a:r>
        </a:p>
      </dgm:t>
    </dgm:pt>
    <dgm:pt modelId="{4C5F79F2-EF3D-463A-8559-161E4AC7C61B}" type="parTrans" cxnId="{74F0B1AA-2E4B-4FE8-8455-05E3D993F4FB}">
      <dgm:prSet/>
      <dgm:spPr/>
      <dgm:t>
        <a:bodyPr/>
        <a:lstStyle/>
        <a:p>
          <a:endParaRPr lang="en-US"/>
        </a:p>
      </dgm:t>
    </dgm:pt>
    <dgm:pt modelId="{91FDEB66-46B3-46BD-9EE6-A9649BBC966A}" type="sibTrans" cxnId="{74F0B1AA-2E4B-4FE8-8455-05E3D993F4FB}">
      <dgm:prSet/>
      <dgm:spPr/>
      <dgm:t>
        <a:bodyPr/>
        <a:lstStyle/>
        <a:p>
          <a:r>
            <a:rPr lang="en-US" dirty="0"/>
            <a:t>Pat Burke</a:t>
          </a:r>
        </a:p>
      </dgm:t>
    </dgm:pt>
    <dgm:pt modelId="{8699B671-084B-4330-B97E-6FD04F79165E}">
      <dgm:prSet/>
      <dgm:spPr>
        <a:solidFill>
          <a:schemeClr val="bg2">
            <a:lumMod val="25000"/>
          </a:schemeClr>
        </a:solidFill>
      </dgm:spPr>
      <dgm:t>
        <a:bodyPr/>
        <a:lstStyle/>
        <a:p>
          <a:r>
            <a:rPr lang="en-US" dirty="0" err="1"/>
            <a:t>Proc</a:t>
          </a:r>
          <a:r>
            <a:rPr lang="en-US" dirty="0"/>
            <a:t> Asst. IV/Health Check</a:t>
          </a:r>
        </a:p>
      </dgm:t>
    </dgm:pt>
    <dgm:pt modelId="{950C52D8-652C-4C7A-B496-E2327001264D}" type="parTrans" cxnId="{295412BB-DC51-4D80-96D0-D9897FD57E07}">
      <dgm:prSet/>
      <dgm:spPr/>
      <dgm:t>
        <a:bodyPr/>
        <a:lstStyle/>
        <a:p>
          <a:endParaRPr lang="en-US"/>
        </a:p>
      </dgm:t>
    </dgm:pt>
    <dgm:pt modelId="{53371543-64D8-4565-BA14-50AFDB4DAB78}" type="sibTrans" cxnId="{295412BB-DC51-4D80-96D0-D9897FD57E07}">
      <dgm:prSet/>
      <dgm:spPr/>
      <dgm:t>
        <a:bodyPr/>
        <a:lstStyle/>
        <a:p>
          <a:r>
            <a:rPr lang="en-US" dirty="0"/>
            <a:t>Latonia Leary</a:t>
          </a:r>
        </a:p>
      </dgm:t>
    </dgm:pt>
    <dgm:pt modelId="{05E02D58-5BEF-4EB5-9D29-6BB894AF8F41}">
      <dgm:prSet/>
      <dgm:spPr>
        <a:solidFill>
          <a:schemeClr val="bg2">
            <a:lumMod val="25000"/>
          </a:schemeClr>
        </a:solidFill>
      </dgm:spPr>
      <dgm:t>
        <a:bodyPr/>
        <a:lstStyle/>
        <a:p>
          <a:r>
            <a:rPr lang="en-US"/>
            <a:t>Patient Relations Rep IV</a:t>
          </a:r>
        </a:p>
      </dgm:t>
    </dgm:pt>
    <dgm:pt modelId="{94314C8D-22A3-444B-B72A-10FB2C553DE7}" type="parTrans" cxnId="{CB234A8B-8F97-472D-BEF8-10455E8F4B6C}">
      <dgm:prSet/>
      <dgm:spPr/>
      <dgm:t>
        <a:bodyPr/>
        <a:lstStyle/>
        <a:p>
          <a:endParaRPr lang="en-US"/>
        </a:p>
      </dgm:t>
    </dgm:pt>
    <dgm:pt modelId="{D8FFCB7D-605E-4F2D-BF9F-A39920C645AD}" type="sibTrans" cxnId="{CB234A8B-8F97-472D-BEF8-10455E8F4B6C}">
      <dgm:prSet/>
      <dgm:spPr/>
      <dgm:t>
        <a:bodyPr/>
        <a:lstStyle/>
        <a:p>
          <a:r>
            <a:rPr lang="en-US" dirty="0"/>
            <a:t>Gloria Vaughan</a:t>
          </a:r>
        </a:p>
      </dgm:t>
    </dgm:pt>
    <dgm:pt modelId="{E5E17D67-3141-40B2-A20D-0759DCA2D8A9}">
      <dgm:prSet/>
      <dgm:spPr>
        <a:solidFill>
          <a:schemeClr val="bg2">
            <a:lumMod val="25000"/>
          </a:schemeClr>
        </a:solidFill>
      </dgm:spPr>
      <dgm:t>
        <a:bodyPr/>
        <a:lstStyle/>
        <a:p>
          <a:r>
            <a:rPr lang="en-US"/>
            <a:t>Breastfeeding Peer Counselor</a:t>
          </a:r>
        </a:p>
      </dgm:t>
    </dgm:pt>
    <dgm:pt modelId="{115D8E66-185B-4119-AC9B-C4E02084C41A}" type="parTrans" cxnId="{79935B3B-C40A-4EF2-A977-BF1B4DD08C54}">
      <dgm:prSet/>
      <dgm:spPr/>
      <dgm:t>
        <a:bodyPr/>
        <a:lstStyle/>
        <a:p>
          <a:endParaRPr lang="en-US"/>
        </a:p>
      </dgm:t>
    </dgm:pt>
    <dgm:pt modelId="{87127892-E64E-447E-85C8-0E1879C966A0}" type="sibTrans" cxnId="{79935B3B-C40A-4EF2-A977-BF1B4DD08C54}">
      <dgm:prSet/>
      <dgm:spPr/>
      <dgm:t>
        <a:bodyPr/>
        <a:lstStyle/>
        <a:p>
          <a:r>
            <a:rPr lang="en-US" dirty="0" err="1"/>
            <a:t>Ulandis</a:t>
          </a:r>
          <a:r>
            <a:rPr lang="en-US" dirty="0"/>
            <a:t> Bynum</a:t>
          </a:r>
        </a:p>
      </dgm:t>
    </dgm:pt>
    <dgm:pt modelId="{374E7D8C-A3B4-4CD6-9B88-819DBD013E40}">
      <dgm:prSet/>
      <dgm:spPr>
        <a:solidFill>
          <a:schemeClr val="bg2">
            <a:lumMod val="25000"/>
          </a:schemeClr>
        </a:solidFill>
      </dgm:spPr>
      <dgm:t>
        <a:bodyPr/>
        <a:lstStyle/>
        <a:p>
          <a:r>
            <a:rPr lang="en-US"/>
            <a:t>Animal Shelter Attendant</a:t>
          </a:r>
        </a:p>
      </dgm:t>
    </dgm:pt>
    <dgm:pt modelId="{682F088F-2743-4817-B9A9-0B9458A61ECD}" type="parTrans" cxnId="{99A65364-B5EC-4214-99C9-1CCC00A27E2B}">
      <dgm:prSet/>
      <dgm:spPr/>
      <dgm:t>
        <a:bodyPr/>
        <a:lstStyle/>
        <a:p>
          <a:endParaRPr lang="en-US"/>
        </a:p>
      </dgm:t>
    </dgm:pt>
    <dgm:pt modelId="{3B22F630-275F-474D-AB43-59807A4074CB}" type="sibTrans" cxnId="{99A65364-B5EC-4214-99C9-1CCC00A27E2B}">
      <dgm:prSet/>
      <dgm:spPr/>
      <dgm:t>
        <a:bodyPr/>
        <a:lstStyle/>
        <a:p>
          <a:r>
            <a:rPr lang="en-US"/>
            <a:t>Dana Hardin</a:t>
          </a:r>
        </a:p>
      </dgm:t>
    </dgm:pt>
    <dgm:pt modelId="{A09BCF6D-8BBA-4D6C-B927-4C7EED1D8CC3}">
      <dgm:prSet/>
      <dgm:spPr>
        <a:solidFill>
          <a:schemeClr val="bg2">
            <a:lumMod val="25000"/>
          </a:schemeClr>
        </a:solidFill>
      </dgm:spPr>
      <dgm:t>
        <a:bodyPr/>
        <a:lstStyle/>
        <a:p>
          <a:r>
            <a:rPr lang="en-US" dirty="0" smtClean="0"/>
            <a:t>Office Asst. IV</a:t>
          </a:r>
          <a:endParaRPr lang="en-US" dirty="0"/>
        </a:p>
      </dgm:t>
    </dgm:pt>
    <dgm:pt modelId="{B5C93EB9-931D-4CF5-AFF4-4B31AC08E16C}" type="parTrans" cxnId="{4A5F3F3E-8067-4B9F-BA60-B2567A4ED924}">
      <dgm:prSet/>
      <dgm:spPr/>
      <dgm:t>
        <a:bodyPr/>
        <a:lstStyle/>
        <a:p>
          <a:endParaRPr lang="en-US"/>
        </a:p>
      </dgm:t>
    </dgm:pt>
    <dgm:pt modelId="{A584A080-556B-48D3-BB0D-10A1264F3748}" type="sibTrans" cxnId="{4A5F3F3E-8067-4B9F-BA60-B2567A4ED924}">
      <dgm:prSet/>
      <dgm:spPr/>
      <dgm:t>
        <a:bodyPr/>
        <a:lstStyle/>
        <a:p>
          <a:r>
            <a:rPr lang="en-US" dirty="0" smtClean="0"/>
            <a:t>Nancy Harrell</a:t>
          </a:r>
          <a:endParaRPr lang="en-US" dirty="0"/>
        </a:p>
      </dgm:t>
    </dgm:pt>
    <dgm:pt modelId="{793C0C1C-E5FE-4BAE-8C0B-66B7DB73C37E}">
      <dgm:prSet/>
      <dgm:spPr>
        <a:solidFill>
          <a:schemeClr val="bg2">
            <a:lumMod val="25000"/>
          </a:schemeClr>
        </a:solidFill>
      </dgm:spPr>
      <dgm:t>
        <a:bodyPr/>
        <a:lstStyle/>
        <a:p>
          <a:r>
            <a:rPr lang="en-US"/>
            <a:t>PHN II</a:t>
          </a:r>
        </a:p>
      </dgm:t>
    </dgm:pt>
    <dgm:pt modelId="{67DDED32-59A5-4344-A880-AD3407ADA90B}" type="parTrans" cxnId="{8E5B86AA-8FEC-4FF8-9883-02BD4AD01073}">
      <dgm:prSet/>
      <dgm:spPr/>
      <dgm:t>
        <a:bodyPr/>
        <a:lstStyle/>
        <a:p>
          <a:endParaRPr lang="en-US"/>
        </a:p>
      </dgm:t>
    </dgm:pt>
    <dgm:pt modelId="{062A89ED-F7AF-4507-874D-48F492F1A262}" type="sibTrans" cxnId="{8E5B86AA-8FEC-4FF8-9883-02BD4AD01073}">
      <dgm:prSet/>
      <dgm:spPr/>
      <dgm:t>
        <a:bodyPr/>
        <a:lstStyle/>
        <a:p>
          <a:r>
            <a:rPr lang="en-US"/>
            <a:t>Robin Griffies</a:t>
          </a:r>
        </a:p>
      </dgm:t>
    </dgm:pt>
    <dgm:pt modelId="{52ACF2C7-1DD2-473A-9502-461887ECA4EE}">
      <dgm:prSet/>
      <dgm:spPr>
        <a:solidFill>
          <a:schemeClr val="bg2">
            <a:lumMod val="25000"/>
          </a:schemeClr>
        </a:solidFill>
      </dgm:spPr>
      <dgm:t>
        <a:bodyPr/>
        <a:lstStyle/>
        <a:p>
          <a:r>
            <a:rPr lang="en-US"/>
            <a:t>PHN II</a:t>
          </a:r>
        </a:p>
      </dgm:t>
    </dgm:pt>
    <dgm:pt modelId="{583C2C09-8E4E-4DC7-8EF6-A4AB60A31DEF}" type="parTrans" cxnId="{FCEE15F9-F427-42FB-88E1-AC070A185F39}">
      <dgm:prSet/>
      <dgm:spPr/>
      <dgm:t>
        <a:bodyPr/>
        <a:lstStyle/>
        <a:p>
          <a:endParaRPr lang="en-US"/>
        </a:p>
      </dgm:t>
    </dgm:pt>
    <dgm:pt modelId="{2AEEC2DB-AE73-45F0-96B3-5BF18341F43C}" type="sibTrans" cxnId="{FCEE15F9-F427-42FB-88E1-AC070A185F39}">
      <dgm:prSet/>
      <dgm:spPr/>
      <dgm:t>
        <a:bodyPr/>
        <a:lstStyle/>
        <a:p>
          <a:r>
            <a:rPr lang="en-US"/>
            <a:t>Brett Leggett</a:t>
          </a:r>
        </a:p>
      </dgm:t>
    </dgm:pt>
    <dgm:pt modelId="{2B896354-CCD1-41D7-A539-F928A3FB6570}">
      <dgm:prSet/>
      <dgm:spPr>
        <a:solidFill>
          <a:schemeClr val="bg2">
            <a:lumMod val="25000"/>
          </a:schemeClr>
        </a:solidFill>
      </dgm:spPr>
      <dgm:t>
        <a:bodyPr/>
        <a:lstStyle/>
        <a:p>
          <a:r>
            <a:rPr lang="en-US"/>
            <a:t>CHT</a:t>
          </a:r>
        </a:p>
      </dgm:t>
    </dgm:pt>
    <dgm:pt modelId="{4414D1A2-DA33-4AE0-AED1-0DDD51B4F61F}" type="parTrans" cxnId="{DCA09F56-A63D-4090-A65E-E37730AA13D5}">
      <dgm:prSet/>
      <dgm:spPr/>
      <dgm:t>
        <a:bodyPr/>
        <a:lstStyle/>
        <a:p>
          <a:endParaRPr lang="en-US"/>
        </a:p>
      </dgm:t>
    </dgm:pt>
    <dgm:pt modelId="{B3C97164-1EE4-4914-A1E8-0CC2F7AEBEA6}" type="sibTrans" cxnId="{DCA09F56-A63D-4090-A65E-E37730AA13D5}">
      <dgm:prSet/>
      <dgm:spPr/>
      <dgm:t>
        <a:bodyPr/>
        <a:lstStyle/>
        <a:p>
          <a:r>
            <a:rPr lang="en-US"/>
            <a:t>Shelia Ponton</a:t>
          </a:r>
        </a:p>
      </dgm:t>
    </dgm:pt>
    <dgm:pt modelId="{56D831DD-3680-49B8-9B7B-DC68B6FB7CCF}">
      <dgm:prSet/>
      <dgm:spPr>
        <a:solidFill>
          <a:schemeClr val="bg2">
            <a:lumMod val="25000"/>
          </a:schemeClr>
        </a:solidFill>
      </dgm:spPr>
      <dgm:t>
        <a:bodyPr/>
        <a:lstStyle/>
        <a:p>
          <a:r>
            <a:rPr lang="en-US"/>
            <a:t>LPN II</a:t>
          </a:r>
        </a:p>
      </dgm:t>
    </dgm:pt>
    <dgm:pt modelId="{508B5BEC-97CF-4C4B-942F-2F3A4D7EE4F1}" type="parTrans" cxnId="{3FF35696-56DA-46B6-AF0B-77BE800ED873}">
      <dgm:prSet/>
      <dgm:spPr/>
      <dgm:t>
        <a:bodyPr/>
        <a:lstStyle/>
        <a:p>
          <a:endParaRPr lang="en-US"/>
        </a:p>
      </dgm:t>
    </dgm:pt>
    <dgm:pt modelId="{07391AB1-390B-4C66-8F3F-BAC95E395D26}" type="sibTrans" cxnId="{3FF35696-56DA-46B6-AF0B-77BE800ED873}">
      <dgm:prSet/>
      <dgm:spPr/>
      <dgm:t>
        <a:bodyPr/>
        <a:lstStyle/>
        <a:p>
          <a:r>
            <a:rPr lang="en-US"/>
            <a:t>Joyce Sumner</a:t>
          </a:r>
        </a:p>
      </dgm:t>
    </dgm:pt>
    <dgm:pt modelId="{D076B432-57AF-4BAD-8207-28C0319328A0}">
      <dgm:prSet/>
      <dgm:spPr>
        <a:solidFill>
          <a:schemeClr val="bg2">
            <a:lumMod val="25000"/>
          </a:schemeClr>
        </a:solidFill>
      </dgm:spPr>
      <dgm:t>
        <a:bodyPr/>
        <a:lstStyle/>
        <a:p>
          <a:r>
            <a:rPr lang="en-US"/>
            <a:t>PHN II</a:t>
          </a:r>
        </a:p>
      </dgm:t>
    </dgm:pt>
    <dgm:pt modelId="{C7D1B979-6B24-4D77-8989-9A13DCCE3D5D}" type="parTrans" cxnId="{A95EB57C-1D0B-4DF6-BFA0-6DFCD82F7899}">
      <dgm:prSet/>
      <dgm:spPr/>
      <dgm:t>
        <a:bodyPr/>
        <a:lstStyle/>
        <a:p>
          <a:endParaRPr lang="en-US"/>
        </a:p>
      </dgm:t>
    </dgm:pt>
    <dgm:pt modelId="{12122680-1E50-4898-BC71-023AA47AD083}" type="sibTrans" cxnId="{A95EB57C-1D0B-4DF6-BFA0-6DFCD82F7899}">
      <dgm:prSet/>
      <dgm:spPr/>
      <dgm:t>
        <a:bodyPr/>
        <a:lstStyle/>
        <a:p>
          <a:r>
            <a:rPr lang="en-US"/>
            <a:t>Kelly Tate</a:t>
          </a:r>
        </a:p>
      </dgm:t>
    </dgm:pt>
    <dgm:pt modelId="{ECD1F22F-83CA-49E3-9985-084430450557}">
      <dgm:prSet custT="1"/>
      <dgm:spPr>
        <a:solidFill>
          <a:schemeClr val="accent4">
            <a:lumMod val="75000"/>
          </a:schemeClr>
        </a:solidFill>
      </dgm:spPr>
      <dgm:t>
        <a:bodyPr/>
        <a:lstStyle/>
        <a:p>
          <a:r>
            <a:rPr lang="en-US" sz="1000"/>
            <a:t>Local Health Director           </a:t>
          </a:r>
        </a:p>
      </dgm:t>
    </dgm:pt>
    <dgm:pt modelId="{575CD7AE-9B01-4220-861D-108ECC33A6F4}" type="sibTrans" cxnId="{898DC32A-667E-488A-B385-2F404CE2A8D7}">
      <dgm:prSet/>
      <dgm:spPr/>
      <dgm:t>
        <a:bodyPr/>
        <a:lstStyle/>
        <a:p>
          <a:r>
            <a:rPr lang="en-US"/>
            <a:t>Andy Smith</a:t>
          </a:r>
        </a:p>
      </dgm:t>
    </dgm:pt>
    <dgm:pt modelId="{94570103-43D2-4818-9051-783241494A37}" type="parTrans" cxnId="{898DC32A-667E-488A-B385-2F404CE2A8D7}">
      <dgm:prSet/>
      <dgm:spPr/>
      <dgm:t>
        <a:bodyPr/>
        <a:lstStyle/>
        <a:p>
          <a:endParaRPr lang="en-US"/>
        </a:p>
      </dgm:t>
    </dgm:pt>
    <dgm:pt modelId="{3ECE981B-4C60-4F8D-8A60-BB9168F804D7}" type="asst">
      <dgm:prSet custT="1"/>
      <dgm:spPr>
        <a:solidFill>
          <a:schemeClr val="bg2">
            <a:lumMod val="25000"/>
          </a:schemeClr>
        </a:solidFill>
      </dgm:spPr>
      <dgm:t>
        <a:bodyPr/>
        <a:lstStyle/>
        <a:p>
          <a:r>
            <a:rPr lang="en-US" sz="900" dirty="0"/>
            <a:t>Medical Director</a:t>
          </a:r>
        </a:p>
      </dgm:t>
    </dgm:pt>
    <dgm:pt modelId="{F88D016C-37D8-4DDD-B423-0EADE81AFECA}" type="parTrans" cxnId="{DF865A45-A809-4062-A9ED-A0E538FF0509}">
      <dgm:prSet/>
      <dgm:spPr/>
      <dgm:t>
        <a:bodyPr/>
        <a:lstStyle/>
        <a:p>
          <a:endParaRPr lang="en-US"/>
        </a:p>
      </dgm:t>
    </dgm:pt>
    <dgm:pt modelId="{04675F1F-2F22-49FE-9EED-FDE117A2B11E}" type="sibTrans" cxnId="{DF865A45-A809-4062-A9ED-A0E538FF0509}">
      <dgm:prSet custT="1"/>
      <dgm:spPr/>
      <dgm:t>
        <a:bodyPr/>
        <a:lstStyle/>
        <a:p>
          <a:r>
            <a:rPr lang="en-US" sz="800" dirty="0"/>
            <a:t>Dr. Frank Taylor</a:t>
          </a:r>
        </a:p>
      </dgm:t>
    </dgm:pt>
    <dgm:pt modelId="{7939D700-9062-44DB-BD73-0A27393BE195}">
      <dgm:prSet/>
      <dgm:spPr>
        <a:solidFill>
          <a:schemeClr val="bg2">
            <a:lumMod val="25000"/>
          </a:schemeClr>
        </a:solidFill>
      </dgm:spPr>
      <dgm:t>
        <a:bodyPr/>
        <a:lstStyle/>
        <a:p>
          <a:r>
            <a:rPr lang="en-US"/>
            <a:t>PHN I</a:t>
          </a:r>
        </a:p>
      </dgm:t>
    </dgm:pt>
    <dgm:pt modelId="{5E38EB6B-3B9B-4EF5-912E-71BF5B379898}" type="parTrans" cxnId="{AA8A21FA-79F3-4DBF-BACE-565CDC13A7AE}">
      <dgm:prSet/>
      <dgm:spPr/>
      <dgm:t>
        <a:bodyPr/>
        <a:lstStyle/>
        <a:p>
          <a:endParaRPr lang="en-US"/>
        </a:p>
      </dgm:t>
    </dgm:pt>
    <dgm:pt modelId="{81CAF46D-DC04-4A40-9120-A3D847CF59C3}" type="sibTrans" cxnId="{AA8A21FA-79F3-4DBF-BACE-565CDC13A7AE}">
      <dgm:prSet/>
      <dgm:spPr/>
      <dgm:t>
        <a:bodyPr/>
        <a:lstStyle/>
        <a:p>
          <a:r>
            <a:rPr lang="en-US"/>
            <a:t>Maria Fleming</a:t>
          </a:r>
        </a:p>
      </dgm:t>
    </dgm:pt>
    <dgm:pt modelId="{E7505DB2-2992-4E68-A0EF-6380441F9A65}">
      <dgm:prSet/>
      <dgm:spPr>
        <a:solidFill>
          <a:schemeClr val="bg2">
            <a:lumMod val="25000"/>
          </a:schemeClr>
        </a:solidFill>
      </dgm:spPr>
      <dgm:t>
        <a:bodyPr/>
        <a:lstStyle/>
        <a:p>
          <a:r>
            <a:rPr lang="en-US"/>
            <a:t>Data Entry Clerk</a:t>
          </a:r>
        </a:p>
      </dgm:t>
    </dgm:pt>
    <dgm:pt modelId="{141ACA7B-9866-45BA-A7DF-27A3CED45400}" type="parTrans" cxnId="{EF59FF3A-178E-49C6-A362-5946916D3161}">
      <dgm:prSet/>
      <dgm:spPr/>
      <dgm:t>
        <a:bodyPr/>
        <a:lstStyle/>
        <a:p>
          <a:endParaRPr lang="en-US"/>
        </a:p>
      </dgm:t>
    </dgm:pt>
    <dgm:pt modelId="{C6C97AEB-AD03-44D3-959A-85EA86D1A69F}" type="sibTrans" cxnId="{EF59FF3A-178E-49C6-A362-5946916D3161}">
      <dgm:prSet/>
      <dgm:spPr/>
      <dgm:t>
        <a:bodyPr/>
        <a:lstStyle/>
        <a:p>
          <a:r>
            <a:rPr lang="en-US"/>
            <a:t>Teresa Stansbury</a:t>
          </a:r>
        </a:p>
      </dgm:t>
    </dgm:pt>
    <dgm:pt modelId="{AD561C84-0935-42FD-9678-F3B8BB85ED6C}">
      <dgm:prSet/>
      <dgm:spPr>
        <a:solidFill>
          <a:schemeClr val="bg2">
            <a:lumMod val="25000"/>
          </a:schemeClr>
        </a:solidFill>
      </dgm:spPr>
      <dgm:t>
        <a:bodyPr/>
        <a:lstStyle/>
        <a:p>
          <a:r>
            <a:rPr lang="en-US" dirty="0"/>
            <a:t>PHN II</a:t>
          </a:r>
        </a:p>
      </dgm:t>
    </dgm:pt>
    <dgm:pt modelId="{7C86A171-CF20-42BF-A4AE-51EBF75D898B}" type="parTrans" cxnId="{D36FC954-8E0D-4A44-8E69-4732B35DD7CB}">
      <dgm:prSet/>
      <dgm:spPr/>
      <dgm:t>
        <a:bodyPr/>
        <a:lstStyle/>
        <a:p>
          <a:endParaRPr lang="en-US"/>
        </a:p>
      </dgm:t>
    </dgm:pt>
    <dgm:pt modelId="{6133C263-2089-4F15-B31F-CD9E27CBE4B0}" type="sibTrans" cxnId="{D36FC954-8E0D-4A44-8E69-4732B35DD7CB}">
      <dgm:prSet/>
      <dgm:spPr/>
      <dgm:t>
        <a:bodyPr/>
        <a:lstStyle/>
        <a:p>
          <a:r>
            <a:rPr lang="en-US" dirty="0" smtClean="0"/>
            <a:t>Carolyn Williams</a:t>
          </a:r>
          <a:endParaRPr lang="en-US" dirty="0"/>
        </a:p>
      </dgm:t>
    </dgm:pt>
    <dgm:pt modelId="{8A1F8581-7EE3-4F67-A354-C3EFAC258677}">
      <dgm:prSet/>
      <dgm:spPr>
        <a:solidFill>
          <a:schemeClr val="bg2">
            <a:lumMod val="25000"/>
          </a:schemeClr>
        </a:solidFill>
      </dgm:spPr>
      <dgm:t>
        <a:bodyPr/>
        <a:lstStyle/>
        <a:p>
          <a:r>
            <a:rPr lang="en-US"/>
            <a:t>PHN III</a:t>
          </a:r>
        </a:p>
      </dgm:t>
    </dgm:pt>
    <dgm:pt modelId="{BDE55609-6E2A-426C-942F-22207200C15D}" type="sibTrans" cxnId="{99AE6D0B-D28E-4611-AA18-277308BCC22B}">
      <dgm:prSet/>
      <dgm:spPr/>
      <dgm:t>
        <a:bodyPr/>
        <a:lstStyle/>
        <a:p>
          <a:r>
            <a:rPr lang="en-US"/>
            <a:t>Helen Ford</a:t>
          </a:r>
        </a:p>
      </dgm:t>
    </dgm:pt>
    <dgm:pt modelId="{E1B945CD-F6EF-40F1-91D1-4F0E351FF2FF}" type="parTrans" cxnId="{99AE6D0B-D28E-4611-AA18-277308BCC22B}">
      <dgm:prSet/>
      <dgm:spPr/>
      <dgm:t>
        <a:bodyPr/>
        <a:lstStyle/>
        <a:p>
          <a:endParaRPr lang="en-US"/>
        </a:p>
      </dgm:t>
    </dgm:pt>
    <dgm:pt modelId="{3AFA318C-458F-468D-96D7-AF5A780A6D5D}">
      <dgm:prSet/>
      <dgm:spPr>
        <a:solidFill>
          <a:schemeClr val="bg2">
            <a:lumMod val="25000"/>
          </a:schemeClr>
        </a:solidFill>
      </dgm:spPr>
      <dgm:t>
        <a:bodyPr/>
        <a:lstStyle/>
        <a:p>
          <a:r>
            <a:rPr lang="en-US"/>
            <a:t>PHN II</a:t>
          </a:r>
        </a:p>
      </dgm:t>
    </dgm:pt>
    <dgm:pt modelId="{1D1C2E56-0A78-4602-9E03-0DFA839EA6D6}" type="sibTrans" cxnId="{224F902E-582E-4112-BF9F-2C4F98CE44ED}">
      <dgm:prSet/>
      <dgm:spPr/>
      <dgm:t>
        <a:bodyPr/>
        <a:lstStyle/>
        <a:p>
          <a:r>
            <a:rPr lang="en-US"/>
            <a:t>Dixie Harrell</a:t>
          </a:r>
        </a:p>
      </dgm:t>
    </dgm:pt>
    <dgm:pt modelId="{7D646D5A-A5F7-4EFA-9D25-89E49AFCD029}" type="parTrans" cxnId="{224F902E-582E-4112-BF9F-2C4F98CE44ED}">
      <dgm:prSet/>
      <dgm:spPr/>
      <dgm:t>
        <a:bodyPr/>
        <a:lstStyle/>
        <a:p>
          <a:endParaRPr lang="en-US"/>
        </a:p>
      </dgm:t>
    </dgm:pt>
    <dgm:pt modelId="{0D26EC8D-730C-4412-A0C5-EE9F4AAC9DDC}">
      <dgm:prSet/>
      <dgm:spPr>
        <a:solidFill>
          <a:schemeClr val="bg2">
            <a:lumMod val="25000"/>
          </a:schemeClr>
        </a:solidFill>
      </dgm:spPr>
      <dgm:t>
        <a:bodyPr/>
        <a:lstStyle/>
        <a:p>
          <a:r>
            <a:rPr lang="en-US"/>
            <a:t>Social Worker II</a:t>
          </a:r>
        </a:p>
      </dgm:t>
    </dgm:pt>
    <dgm:pt modelId="{62387D3E-71E7-4EB3-B480-3D802FE47F1D}" type="sibTrans" cxnId="{1054912F-A392-4A8D-8416-60D9B78CBDFA}">
      <dgm:prSet/>
      <dgm:spPr/>
      <dgm:t>
        <a:bodyPr/>
        <a:lstStyle/>
        <a:p>
          <a:r>
            <a:rPr lang="en-US"/>
            <a:t>Carol Lee</a:t>
          </a:r>
        </a:p>
      </dgm:t>
    </dgm:pt>
    <dgm:pt modelId="{9F68E202-CC15-4427-BF20-E6285E36DBDE}" type="parTrans" cxnId="{1054912F-A392-4A8D-8416-60D9B78CBDFA}">
      <dgm:prSet/>
      <dgm:spPr/>
      <dgm:t>
        <a:bodyPr/>
        <a:lstStyle/>
        <a:p>
          <a:endParaRPr lang="en-US"/>
        </a:p>
      </dgm:t>
    </dgm:pt>
    <dgm:pt modelId="{7402FD7A-7D89-4908-80D3-899C34F15B0C}">
      <dgm:prSet/>
      <dgm:spPr>
        <a:solidFill>
          <a:schemeClr val="bg2">
            <a:lumMod val="25000"/>
          </a:schemeClr>
        </a:solidFill>
      </dgm:spPr>
      <dgm:t>
        <a:bodyPr/>
        <a:lstStyle/>
        <a:p>
          <a:r>
            <a:rPr lang="en-US"/>
            <a:t>PHN II Spvr - NFP</a:t>
          </a:r>
        </a:p>
      </dgm:t>
    </dgm:pt>
    <dgm:pt modelId="{34AD5090-12C0-43D4-9622-9AD2CF749C7A}" type="sibTrans" cxnId="{239C123F-0050-463C-92EA-DA77D40709B0}">
      <dgm:prSet/>
      <dgm:spPr/>
      <dgm:t>
        <a:bodyPr/>
        <a:lstStyle/>
        <a:p>
          <a:r>
            <a:rPr lang="en-US" dirty="0" smtClean="0"/>
            <a:t>Blair Creekmore</a:t>
          </a:r>
          <a:endParaRPr lang="en-US" dirty="0"/>
        </a:p>
      </dgm:t>
    </dgm:pt>
    <dgm:pt modelId="{002C9410-D26B-4F9A-9338-D16F86448822}" type="parTrans" cxnId="{239C123F-0050-463C-92EA-DA77D40709B0}">
      <dgm:prSet/>
      <dgm:spPr/>
      <dgm:t>
        <a:bodyPr/>
        <a:lstStyle/>
        <a:p>
          <a:endParaRPr lang="en-US"/>
        </a:p>
      </dgm:t>
    </dgm:pt>
    <dgm:pt modelId="{30608DB4-4760-4D75-9976-6E5E18801A9A}">
      <dgm:prSet/>
      <dgm:spPr>
        <a:solidFill>
          <a:schemeClr val="bg2">
            <a:lumMod val="25000"/>
          </a:schemeClr>
        </a:solidFill>
      </dgm:spPr>
      <dgm:t>
        <a:bodyPr/>
        <a:lstStyle/>
        <a:p>
          <a:r>
            <a:rPr lang="en-US" dirty="0"/>
            <a:t>PHN II</a:t>
          </a:r>
        </a:p>
      </dgm:t>
    </dgm:pt>
    <dgm:pt modelId="{26B388BA-1A2F-4A69-9ADD-1B9247D11EDC}" type="parTrans" cxnId="{4DCDD348-8A58-47BE-925F-B924C454C766}">
      <dgm:prSet/>
      <dgm:spPr/>
      <dgm:t>
        <a:bodyPr/>
        <a:lstStyle/>
        <a:p>
          <a:endParaRPr lang="en-US"/>
        </a:p>
      </dgm:t>
    </dgm:pt>
    <dgm:pt modelId="{A7AE3389-0244-4432-8590-934A5CA26E09}" type="sibTrans" cxnId="{4DCDD348-8A58-47BE-925F-B924C454C766}">
      <dgm:prSet/>
      <dgm:spPr/>
      <dgm:t>
        <a:bodyPr/>
        <a:lstStyle/>
        <a:p>
          <a:r>
            <a:rPr lang="en-US" dirty="0" smtClean="0"/>
            <a:t>Maggie Guy</a:t>
          </a:r>
          <a:endParaRPr lang="en-US" dirty="0"/>
        </a:p>
      </dgm:t>
    </dgm:pt>
    <dgm:pt modelId="{A7044916-47AB-43B3-B6B5-156ABD38C9A4}">
      <dgm:prSet/>
      <dgm:spPr>
        <a:solidFill>
          <a:schemeClr val="bg2">
            <a:lumMod val="25000"/>
          </a:schemeClr>
        </a:solidFill>
      </dgm:spPr>
      <dgm:t>
        <a:bodyPr/>
        <a:lstStyle/>
        <a:p>
          <a:r>
            <a:rPr lang="en-US" dirty="0"/>
            <a:t>PHN II</a:t>
          </a:r>
        </a:p>
      </dgm:t>
    </dgm:pt>
    <dgm:pt modelId="{93078C43-11BD-418D-A8CD-8311C038BD6A}" type="sibTrans" cxnId="{439C08F0-BB63-4B7F-BAAB-E79D8521BBCA}">
      <dgm:prSet/>
      <dgm:spPr/>
      <dgm:t>
        <a:bodyPr/>
        <a:lstStyle/>
        <a:p>
          <a:r>
            <a:rPr lang="en-US" dirty="0" smtClean="0"/>
            <a:t>Kathy Vick</a:t>
          </a:r>
          <a:endParaRPr lang="en-US" dirty="0"/>
        </a:p>
      </dgm:t>
    </dgm:pt>
    <dgm:pt modelId="{D0C4BBE4-14DF-4ED6-ADC5-5E4FD988E302}" type="parTrans" cxnId="{439C08F0-BB63-4B7F-BAAB-E79D8521BBCA}">
      <dgm:prSet/>
      <dgm:spPr/>
      <dgm:t>
        <a:bodyPr/>
        <a:lstStyle/>
        <a:p>
          <a:endParaRPr lang="en-US"/>
        </a:p>
      </dgm:t>
    </dgm:pt>
    <dgm:pt modelId="{AD16E85B-DE03-420F-8A06-7DC6186B2D6A}">
      <dgm:prSet/>
      <dgm:spPr>
        <a:solidFill>
          <a:schemeClr val="bg2">
            <a:lumMod val="25000"/>
          </a:schemeClr>
        </a:solidFill>
      </dgm:spPr>
      <dgm:t>
        <a:bodyPr/>
        <a:lstStyle/>
        <a:p>
          <a:r>
            <a:rPr lang="en-US"/>
            <a:t>PHN II</a:t>
          </a:r>
        </a:p>
      </dgm:t>
    </dgm:pt>
    <dgm:pt modelId="{CCE969CF-DAB7-43AD-95E3-5E92DE98507A}" type="sibTrans" cxnId="{213E5F9F-1562-4DA3-B4A3-5A6669AAD097}">
      <dgm:prSet/>
      <dgm:spPr/>
      <dgm:t>
        <a:bodyPr/>
        <a:lstStyle/>
        <a:p>
          <a:r>
            <a:rPr lang="en-US" dirty="0" smtClean="0"/>
            <a:t>Wendy Wright</a:t>
          </a:r>
          <a:endParaRPr lang="en-US" dirty="0"/>
        </a:p>
      </dgm:t>
    </dgm:pt>
    <dgm:pt modelId="{FE4B2BBB-6E6A-48BF-912C-A9190EDE224F}" type="parTrans" cxnId="{213E5F9F-1562-4DA3-B4A3-5A6669AAD097}">
      <dgm:prSet/>
      <dgm:spPr/>
      <dgm:t>
        <a:bodyPr/>
        <a:lstStyle/>
        <a:p>
          <a:endParaRPr lang="en-US"/>
        </a:p>
      </dgm:t>
    </dgm:pt>
    <dgm:pt modelId="{7B2D24AA-B951-4041-B14B-19A67D6FDD8C}">
      <dgm:prSet/>
      <dgm:spPr>
        <a:solidFill>
          <a:schemeClr val="bg2">
            <a:lumMod val="25000"/>
          </a:schemeClr>
        </a:solidFill>
      </dgm:spPr>
      <dgm:t>
        <a:bodyPr/>
        <a:lstStyle/>
        <a:p>
          <a:r>
            <a:rPr lang="en-US" dirty="0"/>
            <a:t>Proc. Asst. IV</a:t>
          </a:r>
        </a:p>
      </dgm:t>
    </dgm:pt>
    <dgm:pt modelId="{44FB40C0-3BDC-414E-9151-8F7FE6B73831}" type="sibTrans" cxnId="{9E4FF7B0-B1BF-414F-97DD-3040D2BAD2D7}">
      <dgm:prSet/>
      <dgm:spPr/>
      <dgm:t>
        <a:bodyPr/>
        <a:lstStyle/>
        <a:p>
          <a:r>
            <a:rPr lang="en-US" dirty="0" smtClean="0"/>
            <a:t>Catherine Faison</a:t>
          </a:r>
          <a:endParaRPr lang="en-US" dirty="0"/>
        </a:p>
      </dgm:t>
    </dgm:pt>
    <dgm:pt modelId="{209A0C51-0237-4D69-A299-D9F7D70E93CD}" type="parTrans" cxnId="{9E4FF7B0-B1BF-414F-97DD-3040D2BAD2D7}">
      <dgm:prSet/>
      <dgm:spPr/>
      <dgm:t>
        <a:bodyPr/>
        <a:lstStyle/>
        <a:p>
          <a:endParaRPr lang="en-US"/>
        </a:p>
      </dgm:t>
    </dgm:pt>
    <dgm:pt modelId="{DBB7B0A9-ED75-453A-BE1C-B3CA9B933353}">
      <dgm:prSet/>
      <dgm:spPr>
        <a:solidFill>
          <a:schemeClr val="bg2">
            <a:lumMod val="25000"/>
          </a:schemeClr>
        </a:solidFill>
      </dgm:spPr>
      <dgm:t>
        <a:bodyPr/>
        <a:lstStyle/>
        <a:p>
          <a:r>
            <a:rPr lang="en-US" dirty="0" smtClean="0"/>
            <a:t>Animal Control Officer II</a:t>
          </a:r>
          <a:endParaRPr lang="en-US" dirty="0"/>
        </a:p>
      </dgm:t>
    </dgm:pt>
    <dgm:pt modelId="{1CA91BA1-7DB8-4D40-958A-9919F2780716}" type="sibTrans" cxnId="{436D23AD-EB45-4F5D-BB7B-27F6C8B1DEE8}">
      <dgm:prSet/>
      <dgm:spPr/>
      <dgm:t>
        <a:bodyPr/>
        <a:lstStyle/>
        <a:p>
          <a:r>
            <a:rPr lang="en-US" dirty="0" smtClean="0"/>
            <a:t>Bill Person  </a:t>
          </a:r>
          <a:endParaRPr lang="en-US" dirty="0"/>
        </a:p>
      </dgm:t>
    </dgm:pt>
    <dgm:pt modelId="{189DC6F4-85A0-447C-B1D9-44C601A38DE4}" type="parTrans" cxnId="{436D23AD-EB45-4F5D-BB7B-27F6C8B1DEE8}">
      <dgm:prSet/>
      <dgm:spPr/>
      <dgm:t>
        <a:bodyPr/>
        <a:lstStyle/>
        <a:p>
          <a:endParaRPr lang="en-US"/>
        </a:p>
      </dgm:t>
    </dgm:pt>
    <dgm:pt modelId="{ECD2538C-A9F5-4466-B432-5F7BAF0C375E}" type="pres">
      <dgm:prSet presAssocID="{D793C215-9246-4085-8DB4-83EAD86201F1}" presName="hierChild1" presStyleCnt="0">
        <dgm:presLayoutVars>
          <dgm:orgChart val="1"/>
          <dgm:chPref val="1"/>
          <dgm:dir/>
          <dgm:animOne val="branch"/>
          <dgm:animLvl val="lvl"/>
          <dgm:resizeHandles/>
        </dgm:presLayoutVars>
      </dgm:prSet>
      <dgm:spPr/>
      <dgm:t>
        <a:bodyPr/>
        <a:lstStyle/>
        <a:p>
          <a:endParaRPr lang="en-US"/>
        </a:p>
      </dgm:t>
    </dgm:pt>
    <dgm:pt modelId="{137D6349-D040-4A63-8B9F-B4D8E1B1DBD0}" type="pres">
      <dgm:prSet presAssocID="{E753111C-693D-4B36-8B8B-0795432B427B}" presName="hierRoot1" presStyleCnt="0">
        <dgm:presLayoutVars>
          <dgm:hierBranch val="init"/>
        </dgm:presLayoutVars>
      </dgm:prSet>
      <dgm:spPr/>
    </dgm:pt>
    <dgm:pt modelId="{884FCDB6-8EFB-43FD-A96B-4435C5E7CF9D}" type="pres">
      <dgm:prSet presAssocID="{E753111C-693D-4B36-8B8B-0795432B427B}" presName="rootComposite1" presStyleCnt="0"/>
      <dgm:spPr/>
    </dgm:pt>
    <dgm:pt modelId="{6180EE45-F592-48B8-8582-1A237018C54F}" type="pres">
      <dgm:prSet presAssocID="{E753111C-693D-4B36-8B8B-0795432B427B}" presName="rootText1" presStyleLbl="node0" presStyleIdx="0" presStyleCnt="7" custScaleX="163502" custScaleY="130345" custLinFactNeighborX="-9668" custLinFactNeighborY="-93388">
        <dgm:presLayoutVars>
          <dgm:chMax/>
          <dgm:chPref val="3"/>
        </dgm:presLayoutVars>
      </dgm:prSet>
      <dgm:spPr/>
      <dgm:t>
        <a:bodyPr/>
        <a:lstStyle/>
        <a:p>
          <a:endParaRPr lang="en-US"/>
        </a:p>
      </dgm:t>
    </dgm:pt>
    <dgm:pt modelId="{AC2A7773-0866-44F0-A50A-A3BC20CB7C53}" type="pres">
      <dgm:prSet presAssocID="{E753111C-693D-4B36-8B8B-0795432B427B}" presName="titleText1" presStyleLbl="fgAcc0" presStyleIdx="0" presStyleCnt="7" custScaleX="191735" custScaleY="294393" custLinFactY="-58371" custLinFactNeighborX="-11427" custLinFactNeighborY="-100000">
        <dgm:presLayoutVars>
          <dgm:chMax val="0"/>
          <dgm:chPref val="0"/>
        </dgm:presLayoutVars>
      </dgm:prSet>
      <dgm:spPr/>
      <dgm:t>
        <a:bodyPr/>
        <a:lstStyle/>
        <a:p>
          <a:endParaRPr lang="en-US"/>
        </a:p>
      </dgm:t>
    </dgm:pt>
    <dgm:pt modelId="{A7EA8080-A31B-4A39-A25E-CDBFBC8998F4}" type="pres">
      <dgm:prSet presAssocID="{E753111C-693D-4B36-8B8B-0795432B427B}" presName="rootConnector1" presStyleLbl="node1" presStyleIdx="0" presStyleCnt="32"/>
      <dgm:spPr/>
      <dgm:t>
        <a:bodyPr/>
        <a:lstStyle/>
        <a:p>
          <a:endParaRPr lang="en-US"/>
        </a:p>
      </dgm:t>
    </dgm:pt>
    <dgm:pt modelId="{4597E95D-1986-45CF-AEA0-7FAF987C034C}" type="pres">
      <dgm:prSet presAssocID="{E753111C-693D-4B36-8B8B-0795432B427B}" presName="hierChild2" presStyleCnt="0"/>
      <dgm:spPr/>
    </dgm:pt>
    <dgm:pt modelId="{6F7500E3-F7C9-4492-BB58-8BB93F9D2E03}" type="pres">
      <dgm:prSet presAssocID="{94570103-43D2-4818-9051-783241494A37}" presName="Name37" presStyleLbl="parChTrans1D2" presStyleIdx="0" presStyleCnt="10"/>
      <dgm:spPr/>
      <dgm:t>
        <a:bodyPr/>
        <a:lstStyle/>
        <a:p>
          <a:endParaRPr lang="en-US"/>
        </a:p>
      </dgm:t>
    </dgm:pt>
    <dgm:pt modelId="{4B7FE40C-ED58-4E3B-B7E1-198D1C0B17E2}" type="pres">
      <dgm:prSet presAssocID="{ECD1F22F-83CA-49E3-9985-084430450557}" presName="hierRoot2" presStyleCnt="0">
        <dgm:presLayoutVars>
          <dgm:hierBranch val="init"/>
        </dgm:presLayoutVars>
      </dgm:prSet>
      <dgm:spPr/>
    </dgm:pt>
    <dgm:pt modelId="{BAAC014C-BA51-480D-8CFB-41D1D971FCE4}" type="pres">
      <dgm:prSet presAssocID="{ECD1F22F-83CA-49E3-9985-084430450557}" presName="rootComposite" presStyleCnt="0"/>
      <dgm:spPr/>
    </dgm:pt>
    <dgm:pt modelId="{6BB8654D-9E2C-4A84-A961-D5AEF2B5412C}" type="pres">
      <dgm:prSet presAssocID="{ECD1F22F-83CA-49E3-9985-084430450557}" presName="rootText" presStyleLbl="node1" presStyleIdx="0" presStyleCnt="32" custScaleX="156422" custScaleY="146616" custLinFactX="283742" custLinFactY="-100000" custLinFactNeighborX="300000" custLinFactNeighborY="-135429">
        <dgm:presLayoutVars>
          <dgm:chMax/>
          <dgm:chPref val="3"/>
        </dgm:presLayoutVars>
      </dgm:prSet>
      <dgm:spPr/>
      <dgm:t>
        <a:bodyPr/>
        <a:lstStyle/>
        <a:p>
          <a:endParaRPr lang="en-US"/>
        </a:p>
      </dgm:t>
    </dgm:pt>
    <dgm:pt modelId="{3F583EE4-8EBC-470D-9D22-25C16F6CDC9A}" type="pres">
      <dgm:prSet presAssocID="{ECD1F22F-83CA-49E3-9985-084430450557}" presName="titleText2" presStyleLbl="fgAcc1" presStyleIdx="0" presStyleCnt="32" custScaleX="142153" custScaleY="188686" custLinFactX="300000" custLinFactY="-300000" custLinFactNeighborX="347757" custLinFactNeighborY="-331578">
        <dgm:presLayoutVars>
          <dgm:chMax val="0"/>
          <dgm:chPref val="0"/>
        </dgm:presLayoutVars>
      </dgm:prSet>
      <dgm:spPr/>
      <dgm:t>
        <a:bodyPr/>
        <a:lstStyle/>
        <a:p>
          <a:endParaRPr lang="en-US"/>
        </a:p>
      </dgm:t>
    </dgm:pt>
    <dgm:pt modelId="{27AC91CB-0A64-4E69-A5C8-B5092DB8AA33}" type="pres">
      <dgm:prSet presAssocID="{ECD1F22F-83CA-49E3-9985-084430450557}" presName="rootConnector" presStyleLbl="node2" presStyleIdx="0" presStyleCnt="0"/>
      <dgm:spPr/>
      <dgm:t>
        <a:bodyPr/>
        <a:lstStyle/>
        <a:p>
          <a:endParaRPr lang="en-US"/>
        </a:p>
      </dgm:t>
    </dgm:pt>
    <dgm:pt modelId="{57FD25D8-DCD2-44F1-A425-0BE83C6BEEBB}" type="pres">
      <dgm:prSet presAssocID="{ECD1F22F-83CA-49E3-9985-084430450557}" presName="hierChild4" presStyleCnt="0"/>
      <dgm:spPr/>
    </dgm:pt>
    <dgm:pt modelId="{F071D15E-EE58-4253-A8FC-5D44122B3E5F}" type="pres">
      <dgm:prSet presAssocID="{ECD1F22F-83CA-49E3-9985-084430450557}" presName="hierChild5" presStyleCnt="0"/>
      <dgm:spPr/>
    </dgm:pt>
    <dgm:pt modelId="{345F5FFA-6894-41ED-B139-539073F17143}" type="pres">
      <dgm:prSet presAssocID="{AF041031-C03B-45B8-B2B9-BD3C28705DC3}" presName="Name37" presStyleLbl="parChTrans1D2" presStyleIdx="1" presStyleCnt="10"/>
      <dgm:spPr/>
      <dgm:t>
        <a:bodyPr/>
        <a:lstStyle/>
        <a:p>
          <a:endParaRPr lang="en-US"/>
        </a:p>
      </dgm:t>
    </dgm:pt>
    <dgm:pt modelId="{ED5EF011-AECE-454B-AFEF-F47E0E8BF1E4}" type="pres">
      <dgm:prSet presAssocID="{BB6FB9E1-49E1-4B89-BAB6-5557DC225B5E}" presName="hierRoot2" presStyleCnt="0">
        <dgm:presLayoutVars>
          <dgm:hierBranch val="init"/>
        </dgm:presLayoutVars>
      </dgm:prSet>
      <dgm:spPr/>
    </dgm:pt>
    <dgm:pt modelId="{161BA4C8-B29F-401D-9E16-85201D91A0D6}" type="pres">
      <dgm:prSet presAssocID="{BB6FB9E1-49E1-4B89-BAB6-5557DC225B5E}" presName="rootComposite" presStyleCnt="0"/>
      <dgm:spPr/>
    </dgm:pt>
    <dgm:pt modelId="{9F5470A4-9650-40F5-9685-7DD3FE525EEF}" type="pres">
      <dgm:prSet presAssocID="{BB6FB9E1-49E1-4B89-BAB6-5557DC225B5E}" presName="rootText" presStyleLbl="node1" presStyleIdx="1" presStyleCnt="32">
        <dgm:presLayoutVars>
          <dgm:chMax/>
          <dgm:chPref val="3"/>
        </dgm:presLayoutVars>
      </dgm:prSet>
      <dgm:spPr/>
      <dgm:t>
        <a:bodyPr/>
        <a:lstStyle/>
        <a:p>
          <a:endParaRPr lang="en-US"/>
        </a:p>
      </dgm:t>
    </dgm:pt>
    <dgm:pt modelId="{440D2297-DF4D-4D6D-9DF9-80D4D44A9357}" type="pres">
      <dgm:prSet presAssocID="{BB6FB9E1-49E1-4B89-BAB6-5557DC225B5E}" presName="titleText2" presStyleLbl="fgAcc1" presStyleIdx="1" presStyleCnt="32">
        <dgm:presLayoutVars>
          <dgm:chMax val="0"/>
          <dgm:chPref val="0"/>
        </dgm:presLayoutVars>
      </dgm:prSet>
      <dgm:spPr/>
      <dgm:t>
        <a:bodyPr/>
        <a:lstStyle/>
        <a:p>
          <a:endParaRPr lang="en-US"/>
        </a:p>
      </dgm:t>
    </dgm:pt>
    <dgm:pt modelId="{5CE02A1D-33A8-4525-987E-8D4EA7B20413}" type="pres">
      <dgm:prSet presAssocID="{BB6FB9E1-49E1-4B89-BAB6-5557DC225B5E}" presName="rootConnector" presStyleLbl="node2" presStyleIdx="0" presStyleCnt="0"/>
      <dgm:spPr/>
      <dgm:t>
        <a:bodyPr/>
        <a:lstStyle/>
        <a:p>
          <a:endParaRPr lang="en-US"/>
        </a:p>
      </dgm:t>
    </dgm:pt>
    <dgm:pt modelId="{B35E0F4A-3AB9-46F2-900B-FE0BAE64B57E}" type="pres">
      <dgm:prSet presAssocID="{BB6FB9E1-49E1-4B89-BAB6-5557DC225B5E}" presName="hierChild4" presStyleCnt="0"/>
      <dgm:spPr/>
    </dgm:pt>
    <dgm:pt modelId="{04F1E7FD-DF11-4404-9F53-0B329A154DCB}" type="pres">
      <dgm:prSet presAssocID="{551D6E78-5A63-4F4B-A8D0-8C4B8970828A}" presName="Name37" presStyleLbl="parChTrans1D3" presStyleIdx="0" presStyleCnt="7"/>
      <dgm:spPr/>
      <dgm:t>
        <a:bodyPr/>
        <a:lstStyle/>
        <a:p>
          <a:endParaRPr lang="en-US"/>
        </a:p>
      </dgm:t>
    </dgm:pt>
    <dgm:pt modelId="{1B34C052-F7E2-47B7-A0B7-C655ECD0E8B9}" type="pres">
      <dgm:prSet presAssocID="{34011A0C-E3E4-462E-BAC3-93B4E852A230}" presName="hierRoot2" presStyleCnt="0">
        <dgm:presLayoutVars>
          <dgm:hierBranch val="init"/>
        </dgm:presLayoutVars>
      </dgm:prSet>
      <dgm:spPr/>
    </dgm:pt>
    <dgm:pt modelId="{0D42581A-0570-4CB2-87B3-77CAFBF9918D}" type="pres">
      <dgm:prSet presAssocID="{34011A0C-E3E4-462E-BAC3-93B4E852A230}" presName="rootComposite" presStyleCnt="0"/>
      <dgm:spPr/>
    </dgm:pt>
    <dgm:pt modelId="{FE9B4B89-9850-4650-A103-05C8C6B21D21}" type="pres">
      <dgm:prSet presAssocID="{34011A0C-E3E4-462E-BAC3-93B4E852A230}" presName="rootText" presStyleLbl="node1" presStyleIdx="2" presStyleCnt="32">
        <dgm:presLayoutVars>
          <dgm:chMax/>
          <dgm:chPref val="3"/>
        </dgm:presLayoutVars>
      </dgm:prSet>
      <dgm:spPr/>
      <dgm:t>
        <a:bodyPr/>
        <a:lstStyle/>
        <a:p>
          <a:endParaRPr lang="en-US"/>
        </a:p>
      </dgm:t>
    </dgm:pt>
    <dgm:pt modelId="{E39C90CE-C5DD-46CB-A14B-179F98E6E08B}" type="pres">
      <dgm:prSet presAssocID="{34011A0C-E3E4-462E-BAC3-93B4E852A230}" presName="titleText2" presStyleLbl="fgAcc1" presStyleIdx="2" presStyleCnt="32">
        <dgm:presLayoutVars>
          <dgm:chMax val="0"/>
          <dgm:chPref val="0"/>
        </dgm:presLayoutVars>
      </dgm:prSet>
      <dgm:spPr/>
      <dgm:t>
        <a:bodyPr/>
        <a:lstStyle/>
        <a:p>
          <a:endParaRPr lang="en-US"/>
        </a:p>
      </dgm:t>
    </dgm:pt>
    <dgm:pt modelId="{0690AF0D-944A-4F51-836D-C88280AFBB3B}" type="pres">
      <dgm:prSet presAssocID="{34011A0C-E3E4-462E-BAC3-93B4E852A230}" presName="rootConnector" presStyleLbl="node3" presStyleIdx="0" presStyleCnt="0"/>
      <dgm:spPr/>
      <dgm:t>
        <a:bodyPr/>
        <a:lstStyle/>
        <a:p>
          <a:endParaRPr lang="en-US"/>
        </a:p>
      </dgm:t>
    </dgm:pt>
    <dgm:pt modelId="{959D5F24-5453-402C-A8C5-F7E40635F2F4}" type="pres">
      <dgm:prSet presAssocID="{34011A0C-E3E4-462E-BAC3-93B4E852A230}" presName="hierChild4" presStyleCnt="0"/>
      <dgm:spPr/>
    </dgm:pt>
    <dgm:pt modelId="{26F73670-127E-4C7E-9F16-7BE5D0328B26}" type="pres">
      <dgm:prSet presAssocID="{960CBC09-33E2-498E-9698-A16250678B6F}" presName="Name37" presStyleLbl="parChTrans1D4" presStyleIdx="0" presStyleCnt="16"/>
      <dgm:spPr/>
      <dgm:t>
        <a:bodyPr/>
        <a:lstStyle/>
        <a:p>
          <a:endParaRPr lang="en-US"/>
        </a:p>
      </dgm:t>
    </dgm:pt>
    <dgm:pt modelId="{2F7A2A82-EF2A-483D-AD87-5DC60C427055}" type="pres">
      <dgm:prSet presAssocID="{2505D1AE-1154-4787-8F96-21978E53FDCA}" presName="hierRoot2" presStyleCnt="0">
        <dgm:presLayoutVars>
          <dgm:hierBranch val="init"/>
        </dgm:presLayoutVars>
      </dgm:prSet>
      <dgm:spPr/>
    </dgm:pt>
    <dgm:pt modelId="{B6780CFD-979A-4045-82DA-E9E7FD0A8A88}" type="pres">
      <dgm:prSet presAssocID="{2505D1AE-1154-4787-8F96-21978E53FDCA}" presName="rootComposite" presStyleCnt="0"/>
      <dgm:spPr/>
    </dgm:pt>
    <dgm:pt modelId="{6C8633F0-3900-4309-B3CF-EFA356C10162}" type="pres">
      <dgm:prSet presAssocID="{2505D1AE-1154-4787-8F96-21978E53FDCA}" presName="rootText" presStyleLbl="node1" presStyleIdx="3" presStyleCnt="32">
        <dgm:presLayoutVars>
          <dgm:chMax/>
          <dgm:chPref val="3"/>
        </dgm:presLayoutVars>
      </dgm:prSet>
      <dgm:spPr/>
      <dgm:t>
        <a:bodyPr/>
        <a:lstStyle/>
        <a:p>
          <a:endParaRPr lang="en-US"/>
        </a:p>
      </dgm:t>
    </dgm:pt>
    <dgm:pt modelId="{50C17D0E-AA87-44AA-A76C-DD5DC5141894}" type="pres">
      <dgm:prSet presAssocID="{2505D1AE-1154-4787-8F96-21978E53FDCA}" presName="titleText2" presStyleLbl="fgAcc1" presStyleIdx="3" presStyleCnt="32" custLinFactNeighborX="-6140" custLinFactNeighborY="30998">
        <dgm:presLayoutVars>
          <dgm:chMax val="0"/>
          <dgm:chPref val="0"/>
        </dgm:presLayoutVars>
      </dgm:prSet>
      <dgm:spPr/>
      <dgm:t>
        <a:bodyPr/>
        <a:lstStyle/>
        <a:p>
          <a:endParaRPr lang="en-US"/>
        </a:p>
      </dgm:t>
    </dgm:pt>
    <dgm:pt modelId="{F1710990-8E66-4D7F-AEB2-A80A756EC887}" type="pres">
      <dgm:prSet presAssocID="{2505D1AE-1154-4787-8F96-21978E53FDCA}" presName="rootConnector" presStyleLbl="node4" presStyleIdx="0" presStyleCnt="0"/>
      <dgm:spPr/>
      <dgm:t>
        <a:bodyPr/>
        <a:lstStyle/>
        <a:p>
          <a:endParaRPr lang="en-US"/>
        </a:p>
      </dgm:t>
    </dgm:pt>
    <dgm:pt modelId="{5EBD0CEB-4464-4516-BBEC-74DB766B99C7}" type="pres">
      <dgm:prSet presAssocID="{2505D1AE-1154-4787-8F96-21978E53FDCA}" presName="hierChild4" presStyleCnt="0"/>
      <dgm:spPr/>
    </dgm:pt>
    <dgm:pt modelId="{B926E6E6-5299-4454-89F1-8EF2D96A2982}" type="pres">
      <dgm:prSet presAssocID="{2505D1AE-1154-4787-8F96-21978E53FDCA}" presName="hierChild5" presStyleCnt="0"/>
      <dgm:spPr/>
    </dgm:pt>
    <dgm:pt modelId="{D3488255-0D42-45F5-B3F8-E9671FB2C787}" type="pres">
      <dgm:prSet presAssocID="{34011A0C-E3E4-462E-BAC3-93B4E852A230}" presName="hierChild5" presStyleCnt="0"/>
      <dgm:spPr/>
    </dgm:pt>
    <dgm:pt modelId="{A297C6B9-1D0B-4DFF-B2C4-94D844319C44}" type="pres">
      <dgm:prSet presAssocID="{E5A71D71-6CD9-49C9-91A8-BA406CC68748}" presName="Name37" presStyleLbl="parChTrans1D3" presStyleIdx="1" presStyleCnt="7"/>
      <dgm:spPr/>
      <dgm:t>
        <a:bodyPr/>
        <a:lstStyle/>
        <a:p>
          <a:endParaRPr lang="en-US"/>
        </a:p>
      </dgm:t>
    </dgm:pt>
    <dgm:pt modelId="{FC797B04-EA00-46F4-B6D7-6B8951A36923}" type="pres">
      <dgm:prSet presAssocID="{E5D2CF60-F95E-48CE-89EA-319A9344C57A}" presName="hierRoot2" presStyleCnt="0">
        <dgm:presLayoutVars>
          <dgm:hierBranch val="init"/>
        </dgm:presLayoutVars>
      </dgm:prSet>
      <dgm:spPr/>
    </dgm:pt>
    <dgm:pt modelId="{5DAE9D52-F9CD-485F-A635-868673F6FEC6}" type="pres">
      <dgm:prSet presAssocID="{E5D2CF60-F95E-48CE-89EA-319A9344C57A}" presName="rootComposite" presStyleCnt="0"/>
      <dgm:spPr/>
    </dgm:pt>
    <dgm:pt modelId="{555D6F31-6C60-4ED7-8619-18CDE8CC14EF}" type="pres">
      <dgm:prSet presAssocID="{E5D2CF60-F95E-48CE-89EA-319A9344C57A}" presName="rootText" presStyleLbl="node1" presStyleIdx="4" presStyleCnt="32">
        <dgm:presLayoutVars>
          <dgm:chMax/>
          <dgm:chPref val="3"/>
        </dgm:presLayoutVars>
      </dgm:prSet>
      <dgm:spPr/>
      <dgm:t>
        <a:bodyPr/>
        <a:lstStyle/>
        <a:p>
          <a:endParaRPr lang="en-US"/>
        </a:p>
      </dgm:t>
    </dgm:pt>
    <dgm:pt modelId="{D100B030-B871-4ADD-8CC4-D39910DBC365}" type="pres">
      <dgm:prSet presAssocID="{E5D2CF60-F95E-48CE-89EA-319A9344C57A}" presName="titleText2" presStyleLbl="fgAcc1" presStyleIdx="4" presStyleCnt="32">
        <dgm:presLayoutVars>
          <dgm:chMax val="0"/>
          <dgm:chPref val="0"/>
        </dgm:presLayoutVars>
      </dgm:prSet>
      <dgm:spPr/>
      <dgm:t>
        <a:bodyPr/>
        <a:lstStyle/>
        <a:p>
          <a:endParaRPr lang="en-US"/>
        </a:p>
      </dgm:t>
    </dgm:pt>
    <dgm:pt modelId="{B8666BAA-A530-4D1D-A6B0-5E6E41793E59}" type="pres">
      <dgm:prSet presAssocID="{E5D2CF60-F95E-48CE-89EA-319A9344C57A}" presName="rootConnector" presStyleLbl="node3" presStyleIdx="0" presStyleCnt="0"/>
      <dgm:spPr/>
      <dgm:t>
        <a:bodyPr/>
        <a:lstStyle/>
        <a:p>
          <a:endParaRPr lang="en-US"/>
        </a:p>
      </dgm:t>
    </dgm:pt>
    <dgm:pt modelId="{BC8E53AF-FC89-4F5F-8AA4-D26D6CA182EA}" type="pres">
      <dgm:prSet presAssocID="{E5D2CF60-F95E-48CE-89EA-319A9344C57A}" presName="hierChild4" presStyleCnt="0"/>
      <dgm:spPr/>
    </dgm:pt>
    <dgm:pt modelId="{D6063925-92AB-466E-A3E9-B687128B04AE}" type="pres">
      <dgm:prSet presAssocID="{0871B7E8-FFC7-460A-90E0-6F49106EC784}" presName="Name37" presStyleLbl="parChTrans1D4" presStyleIdx="1" presStyleCnt="16"/>
      <dgm:spPr/>
      <dgm:t>
        <a:bodyPr/>
        <a:lstStyle/>
        <a:p>
          <a:endParaRPr lang="en-US"/>
        </a:p>
      </dgm:t>
    </dgm:pt>
    <dgm:pt modelId="{1026B6AA-E947-45B8-8F77-7FD387CF04FE}" type="pres">
      <dgm:prSet presAssocID="{7DA77B28-0A98-400A-A4B9-B620BFE0E1D7}" presName="hierRoot2" presStyleCnt="0">
        <dgm:presLayoutVars>
          <dgm:hierBranch val="init"/>
        </dgm:presLayoutVars>
      </dgm:prSet>
      <dgm:spPr/>
    </dgm:pt>
    <dgm:pt modelId="{5D0BB939-0485-4977-9572-522ECA9B012A}" type="pres">
      <dgm:prSet presAssocID="{7DA77B28-0A98-400A-A4B9-B620BFE0E1D7}" presName="rootComposite" presStyleCnt="0"/>
      <dgm:spPr/>
    </dgm:pt>
    <dgm:pt modelId="{1E87F683-3A7A-481A-A6F4-83DB954AED50}" type="pres">
      <dgm:prSet presAssocID="{7DA77B28-0A98-400A-A4B9-B620BFE0E1D7}" presName="rootText" presStyleLbl="node1" presStyleIdx="5" presStyleCnt="32">
        <dgm:presLayoutVars>
          <dgm:chMax/>
          <dgm:chPref val="3"/>
        </dgm:presLayoutVars>
      </dgm:prSet>
      <dgm:spPr/>
      <dgm:t>
        <a:bodyPr/>
        <a:lstStyle/>
        <a:p>
          <a:endParaRPr lang="en-US"/>
        </a:p>
      </dgm:t>
    </dgm:pt>
    <dgm:pt modelId="{0BC9B425-7415-4493-9F91-088C52DCF6A1}" type="pres">
      <dgm:prSet presAssocID="{7DA77B28-0A98-400A-A4B9-B620BFE0E1D7}" presName="titleText2" presStyleLbl="fgAcc1" presStyleIdx="5" presStyleCnt="32">
        <dgm:presLayoutVars>
          <dgm:chMax val="0"/>
          <dgm:chPref val="0"/>
        </dgm:presLayoutVars>
      </dgm:prSet>
      <dgm:spPr/>
      <dgm:t>
        <a:bodyPr/>
        <a:lstStyle/>
        <a:p>
          <a:endParaRPr lang="en-US"/>
        </a:p>
      </dgm:t>
    </dgm:pt>
    <dgm:pt modelId="{458FC75C-A176-4EC1-A882-DF12617D9AA4}" type="pres">
      <dgm:prSet presAssocID="{7DA77B28-0A98-400A-A4B9-B620BFE0E1D7}" presName="rootConnector" presStyleLbl="node4" presStyleIdx="0" presStyleCnt="0"/>
      <dgm:spPr/>
      <dgm:t>
        <a:bodyPr/>
        <a:lstStyle/>
        <a:p>
          <a:endParaRPr lang="en-US"/>
        </a:p>
      </dgm:t>
    </dgm:pt>
    <dgm:pt modelId="{102D60B9-0B94-40AE-B11A-CC7BF294A286}" type="pres">
      <dgm:prSet presAssocID="{7DA77B28-0A98-400A-A4B9-B620BFE0E1D7}" presName="hierChild4" presStyleCnt="0"/>
      <dgm:spPr/>
    </dgm:pt>
    <dgm:pt modelId="{66E9C1CD-2C69-44AE-AC58-55C87D368BCB}" type="pres">
      <dgm:prSet presAssocID="{8D134167-AE73-4CB9-967A-CF09030F4683}" presName="Name37" presStyleLbl="parChTrans1D4" presStyleIdx="2" presStyleCnt="16"/>
      <dgm:spPr/>
      <dgm:t>
        <a:bodyPr/>
        <a:lstStyle/>
        <a:p>
          <a:endParaRPr lang="en-US"/>
        </a:p>
      </dgm:t>
    </dgm:pt>
    <dgm:pt modelId="{67F90E0A-0FD3-4EF2-A552-2DD3E9789B71}" type="pres">
      <dgm:prSet presAssocID="{5A32C6A6-0C8A-4829-BF14-0C2A35D76656}" presName="hierRoot2" presStyleCnt="0">
        <dgm:presLayoutVars>
          <dgm:hierBranch val="init"/>
        </dgm:presLayoutVars>
      </dgm:prSet>
      <dgm:spPr/>
    </dgm:pt>
    <dgm:pt modelId="{A58A45AC-32B0-47ED-B0E4-49D57EAC77E2}" type="pres">
      <dgm:prSet presAssocID="{5A32C6A6-0C8A-4829-BF14-0C2A35D76656}" presName="rootComposite" presStyleCnt="0"/>
      <dgm:spPr/>
    </dgm:pt>
    <dgm:pt modelId="{A6C20AC2-E3DA-424E-B5CC-03FC562612AB}" type="pres">
      <dgm:prSet presAssocID="{5A32C6A6-0C8A-4829-BF14-0C2A35D76656}" presName="rootText" presStyleLbl="node1" presStyleIdx="6" presStyleCnt="32" custLinFactNeighborX="-72270" custLinFactNeighborY="-13027">
        <dgm:presLayoutVars>
          <dgm:chMax/>
          <dgm:chPref val="3"/>
        </dgm:presLayoutVars>
      </dgm:prSet>
      <dgm:spPr/>
      <dgm:t>
        <a:bodyPr/>
        <a:lstStyle/>
        <a:p>
          <a:endParaRPr lang="en-US"/>
        </a:p>
      </dgm:t>
    </dgm:pt>
    <dgm:pt modelId="{FAC1C2E6-6EFC-45E1-8FBF-CBD56DC495D1}" type="pres">
      <dgm:prSet presAssocID="{5A32C6A6-0C8A-4829-BF14-0C2A35D76656}" presName="titleText2" presStyleLbl="fgAcc1" presStyleIdx="6" presStyleCnt="32" custScaleX="64392" custScaleY="206381" custLinFactNeighborX="-77898" custLinFactNeighborY="35657">
        <dgm:presLayoutVars>
          <dgm:chMax val="0"/>
          <dgm:chPref val="0"/>
        </dgm:presLayoutVars>
      </dgm:prSet>
      <dgm:spPr/>
      <dgm:t>
        <a:bodyPr/>
        <a:lstStyle/>
        <a:p>
          <a:endParaRPr lang="en-US"/>
        </a:p>
      </dgm:t>
    </dgm:pt>
    <dgm:pt modelId="{47041721-D925-4DEE-881B-E2817B9236AA}" type="pres">
      <dgm:prSet presAssocID="{5A32C6A6-0C8A-4829-BF14-0C2A35D76656}" presName="rootConnector" presStyleLbl="node4" presStyleIdx="0" presStyleCnt="0"/>
      <dgm:spPr/>
      <dgm:t>
        <a:bodyPr/>
        <a:lstStyle/>
        <a:p>
          <a:endParaRPr lang="en-US"/>
        </a:p>
      </dgm:t>
    </dgm:pt>
    <dgm:pt modelId="{7714E12A-B8AC-4054-AC6F-8FF0250A3224}" type="pres">
      <dgm:prSet presAssocID="{5A32C6A6-0C8A-4829-BF14-0C2A35D76656}" presName="hierChild4" presStyleCnt="0"/>
      <dgm:spPr/>
    </dgm:pt>
    <dgm:pt modelId="{9753E10C-C199-49E1-A3A3-7557F3B791E5}" type="pres">
      <dgm:prSet presAssocID="{5A32C6A6-0C8A-4829-BF14-0C2A35D76656}" presName="hierChild5" presStyleCnt="0"/>
      <dgm:spPr/>
    </dgm:pt>
    <dgm:pt modelId="{49053841-0EE9-4F14-94A3-00A745B0EE83}" type="pres">
      <dgm:prSet presAssocID="{216D363B-2E0D-441B-91D9-71142BCB79E8}" presName="Name37" presStyleLbl="parChTrans1D4" presStyleIdx="3" presStyleCnt="16"/>
      <dgm:spPr/>
      <dgm:t>
        <a:bodyPr/>
        <a:lstStyle/>
        <a:p>
          <a:endParaRPr lang="en-US"/>
        </a:p>
      </dgm:t>
    </dgm:pt>
    <dgm:pt modelId="{B40A95D9-600F-44EA-BDF7-50EED6F56EEA}" type="pres">
      <dgm:prSet presAssocID="{C0645C5F-BCD4-42FC-855F-2EA88BBF92EF}" presName="hierRoot2" presStyleCnt="0">
        <dgm:presLayoutVars>
          <dgm:hierBranch val="init"/>
        </dgm:presLayoutVars>
      </dgm:prSet>
      <dgm:spPr/>
    </dgm:pt>
    <dgm:pt modelId="{3F97EC1B-0389-4579-8B3C-E47AC42513A4}" type="pres">
      <dgm:prSet presAssocID="{C0645C5F-BCD4-42FC-855F-2EA88BBF92EF}" presName="rootComposite" presStyleCnt="0"/>
      <dgm:spPr/>
    </dgm:pt>
    <dgm:pt modelId="{35C9BCA7-795E-45E8-A46B-18B95F8E25A1}" type="pres">
      <dgm:prSet presAssocID="{C0645C5F-BCD4-42FC-855F-2EA88BBF92EF}" presName="rootText" presStyleLbl="node1" presStyleIdx="7" presStyleCnt="32" custLinFactNeighborX="-64466" custLinFactNeighborY="-13027">
        <dgm:presLayoutVars>
          <dgm:chMax/>
          <dgm:chPref val="3"/>
        </dgm:presLayoutVars>
      </dgm:prSet>
      <dgm:spPr/>
      <dgm:t>
        <a:bodyPr/>
        <a:lstStyle/>
        <a:p>
          <a:endParaRPr lang="en-US"/>
        </a:p>
      </dgm:t>
    </dgm:pt>
    <dgm:pt modelId="{ACAAE670-3EE9-428E-8728-A0F87E24144E}" type="pres">
      <dgm:prSet presAssocID="{C0645C5F-BCD4-42FC-855F-2EA88BBF92EF}" presName="titleText2" presStyleLbl="fgAcc1" presStyleIdx="7" presStyleCnt="32" custLinFactNeighborX="-77559" custLinFactNeighborY="-17534">
        <dgm:presLayoutVars>
          <dgm:chMax val="0"/>
          <dgm:chPref val="0"/>
        </dgm:presLayoutVars>
      </dgm:prSet>
      <dgm:spPr/>
      <dgm:t>
        <a:bodyPr/>
        <a:lstStyle/>
        <a:p>
          <a:endParaRPr lang="en-US"/>
        </a:p>
      </dgm:t>
    </dgm:pt>
    <dgm:pt modelId="{A58F33DF-574A-4F00-8CA6-924E9281620E}" type="pres">
      <dgm:prSet presAssocID="{C0645C5F-BCD4-42FC-855F-2EA88BBF92EF}" presName="rootConnector" presStyleLbl="node4" presStyleIdx="0" presStyleCnt="0"/>
      <dgm:spPr/>
      <dgm:t>
        <a:bodyPr/>
        <a:lstStyle/>
        <a:p>
          <a:endParaRPr lang="en-US"/>
        </a:p>
      </dgm:t>
    </dgm:pt>
    <dgm:pt modelId="{4C56F5A0-0AE4-44EB-AB46-71104927115E}" type="pres">
      <dgm:prSet presAssocID="{C0645C5F-BCD4-42FC-855F-2EA88BBF92EF}" presName="hierChild4" presStyleCnt="0"/>
      <dgm:spPr/>
    </dgm:pt>
    <dgm:pt modelId="{F451BA74-C97D-4D1F-B7B8-5AE0E508FBA5}" type="pres">
      <dgm:prSet presAssocID="{4C5F79F2-EF3D-463A-8559-161E4AC7C61B}" presName="Name37" presStyleLbl="parChTrans1D4" presStyleIdx="4" presStyleCnt="16"/>
      <dgm:spPr/>
      <dgm:t>
        <a:bodyPr/>
        <a:lstStyle/>
        <a:p>
          <a:endParaRPr lang="en-US"/>
        </a:p>
      </dgm:t>
    </dgm:pt>
    <dgm:pt modelId="{0638CD90-2CB8-4508-A965-0CD5A51239E5}" type="pres">
      <dgm:prSet presAssocID="{D2281A55-B9B8-47F9-B4BE-36A95DB49934}" presName="hierRoot2" presStyleCnt="0">
        <dgm:presLayoutVars>
          <dgm:hierBranch val="init"/>
        </dgm:presLayoutVars>
      </dgm:prSet>
      <dgm:spPr/>
    </dgm:pt>
    <dgm:pt modelId="{220E5283-AFEE-4014-818F-BBDF687DB3E9}" type="pres">
      <dgm:prSet presAssocID="{D2281A55-B9B8-47F9-B4BE-36A95DB49934}" presName="rootComposite" presStyleCnt="0"/>
      <dgm:spPr/>
    </dgm:pt>
    <dgm:pt modelId="{EBF6D0B9-10C1-4C66-ACB3-58ECEE365F61}" type="pres">
      <dgm:prSet presAssocID="{D2281A55-B9B8-47F9-B4BE-36A95DB49934}" presName="rootText" presStyleLbl="node1" presStyleIdx="8" presStyleCnt="32" custLinFactNeighborX="-64466" custLinFactNeighborY="-29205">
        <dgm:presLayoutVars>
          <dgm:chMax/>
          <dgm:chPref val="3"/>
        </dgm:presLayoutVars>
      </dgm:prSet>
      <dgm:spPr/>
      <dgm:t>
        <a:bodyPr/>
        <a:lstStyle/>
        <a:p>
          <a:endParaRPr lang="en-US"/>
        </a:p>
      </dgm:t>
    </dgm:pt>
    <dgm:pt modelId="{D9B9E7DD-2B73-44C9-8DE1-A0FC3DDE3E94}" type="pres">
      <dgm:prSet presAssocID="{D2281A55-B9B8-47F9-B4BE-36A95DB49934}" presName="titleText2" presStyleLbl="fgAcc1" presStyleIdx="8" presStyleCnt="32" custLinFactNeighborX="-93851" custLinFactNeighborY="-66066">
        <dgm:presLayoutVars>
          <dgm:chMax val="0"/>
          <dgm:chPref val="0"/>
        </dgm:presLayoutVars>
      </dgm:prSet>
      <dgm:spPr/>
      <dgm:t>
        <a:bodyPr/>
        <a:lstStyle/>
        <a:p>
          <a:endParaRPr lang="en-US"/>
        </a:p>
      </dgm:t>
    </dgm:pt>
    <dgm:pt modelId="{D0B9959B-3967-4998-A6B5-A85F2578DCC7}" type="pres">
      <dgm:prSet presAssocID="{D2281A55-B9B8-47F9-B4BE-36A95DB49934}" presName="rootConnector" presStyleLbl="node4" presStyleIdx="0" presStyleCnt="0"/>
      <dgm:spPr/>
      <dgm:t>
        <a:bodyPr/>
        <a:lstStyle/>
        <a:p>
          <a:endParaRPr lang="en-US"/>
        </a:p>
      </dgm:t>
    </dgm:pt>
    <dgm:pt modelId="{CD54A882-F150-4CFD-953C-23C50B96A4B7}" type="pres">
      <dgm:prSet presAssocID="{D2281A55-B9B8-47F9-B4BE-36A95DB49934}" presName="hierChild4" presStyleCnt="0"/>
      <dgm:spPr/>
    </dgm:pt>
    <dgm:pt modelId="{DFCE900A-C68B-4B30-9EB6-A7464E28CCB6}" type="pres">
      <dgm:prSet presAssocID="{950C52D8-652C-4C7A-B496-E2327001264D}" presName="Name37" presStyleLbl="parChTrans1D4" presStyleIdx="5" presStyleCnt="16"/>
      <dgm:spPr/>
      <dgm:t>
        <a:bodyPr/>
        <a:lstStyle/>
        <a:p>
          <a:endParaRPr lang="en-US"/>
        </a:p>
      </dgm:t>
    </dgm:pt>
    <dgm:pt modelId="{FE79FAF7-443A-41DA-B07C-691847D8BADC}" type="pres">
      <dgm:prSet presAssocID="{8699B671-084B-4330-B97E-6FD04F79165E}" presName="hierRoot2" presStyleCnt="0">
        <dgm:presLayoutVars>
          <dgm:hierBranch val="init"/>
        </dgm:presLayoutVars>
      </dgm:prSet>
      <dgm:spPr/>
    </dgm:pt>
    <dgm:pt modelId="{E09EE664-4E48-4C43-B3E9-8F71722CC6D9}" type="pres">
      <dgm:prSet presAssocID="{8699B671-084B-4330-B97E-6FD04F79165E}" presName="rootComposite" presStyleCnt="0"/>
      <dgm:spPr/>
    </dgm:pt>
    <dgm:pt modelId="{4E9F66B5-F59B-4C73-8236-BBE7A1E5D9DD}" type="pres">
      <dgm:prSet presAssocID="{8699B671-084B-4330-B97E-6FD04F79165E}" presName="rootText" presStyleLbl="node1" presStyleIdx="9" presStyleCnt="32" custLinFactNeighborX="-79129" custLinFactNeighborY="-45382">
        <dgm:presLayoutVars>
          <dgm:chMax/>
          <dgm:chPref val="3"/>
        </dgm:presLayoutVars>
      </dgm:prSet>
      <dgm:spPr/>
      <dgm:t>
        <a:bodyPr/>
        <a:lstStyle/>
        <a:p>
          <a:endParaRPr lang="en-US"/>
        </a:p>
      </dgm:t>
    </dgm:pt>
    <dgm:pt modelId="{60128587-63A2-4B61-B7F7-9C3294D0E536}" type="pres">
      <dgm:prSet presAssocID="{8699B671-084B-4330-B97E-6FD04F79165E}" presName="titleText2" presStyleLbl="fgAcc1" presStyleIdx="9" presStyleCnt="32" custLinFactY="-14598" custLinFactNeighborX="-93851" custLinFactNeighborY="-100000">
        <dgm:presLayoutVars>
          <dgm:chMax val="0"/>
          <dgm:chPref val="0"/>
        </dgm:presLayoutVars>
      </dgm:prSet>
      <dgm:spPr/>
      <dgm:t>
        <a:bodyPr/>
        <a:lstStyle/>
        <a:p>
          <a:endParaRPr lang="en-US"/>
        </a:p>
      </dgm:t>
    </dgm:pt>
    <dgm:pt modelId="{D0E4D742-0491-4EC2-A984-0E91F2525040}" type="pres">
      <dgm:prSet presAssocID="{8699B671-084B-4330-B97E-6FD04F79165E}" presName="rootConnector" presStyleLbl="node4" presStyleIdx="0" presStyleCnt="0"/>
      <dgm:spPr/>
      <dgm:t>
        <a:bodyPr/>
        <a:lstStyle/>
        <a:p>
          <a:endParaRPr lang="en-US"/>
        </a:p>
      </dgm:t>
    </dgm:pt>
    <dgm:pt modelId="{83BF0C17-A872-45B3-A70A-88EAEE1B9FBE}" type="pres">
      <dgm:prSet presAssocID="{8699B671-084B-4330-B97E-6FD04F79165E}" presName="hierChild4" presStyleCnt="0"/>
      <dgm:spPr/>
    </dgm:pt>
    <dgm:pt modelId="{01EC02FF-4E26-43A4-B59B-9B526A53500E}" type="pres">
      <dgm:prSet presAssocID="{94314C8D-22A3-444B-B72A-10FB2C553DE7}" presName="Name37" presStyleLbl="parChTrans1D4" presStyleIdx="6" presStyleCnt="16"/>
      <dgm:spPr/>
      <dgm:t>
        <a:bodyPr/>
        <a:lstStyle/>
        <a:p>
          <a:endParaRPr lang="en-US"/>
        </a:p>
      </dgm:t>
    </dgm:pt>
    <dgm:pt modelId="{5CF688FD-C831-42D6-BD8A-ECBA617C234E}" type="pres">
      <dgm:prSet presAssocID="{05E02D58-5BEF-4EB5-9D29-6BB894AF8F41}" presName="hierRoot2" presStyleCnt="0">
        <dgm:presLayoutVars>
          <dgm:hierBranch val="init"/>
        </dgm:presLayoutVars>
      </dgm:prSet>
      <dgm:spPr/>
    </dgm:pt>
    <dgm:pt modelId="{52895638-BC89-4C3D-AA2B-97865C89AB86}" type="pres">
      <dgm:prSet presAssocID="{05E02D58-5BEF-4EB5-9D29-6BB894AF8F41}" presName="rootComposite" presStyleCnt="0"/>
      <dgm:spPr/>
    </dgm:pt>
    <dgm:pt modelId="{10635EEE-76EE-41A9-AD07-7BD261648BDC}" type="pres">
      <dgm:prSet presAssocID="{05E02D58-5BEF-4EB5-9D29-6BB894AF8F41}" presName="rootText" presStyleLbl="node1" presStyleIdx="10" presStyleCnt="32" custLinFactX="-98056" custLinFactY="-116440" custLinFactNeighborX="-100000" custLinFactNeighborY="-200000">
        <dgm:presLayoutVars>
          <dgm:chMax/>
          <dgm:chPref val="3"/>
        </dgm:presLayoutVars>
      </dgm:prSet>
      <dgm:spPr/>
      <dgm:t>
        <a:bodyPr/>
        <a:lstStyle/>
        <a:p>
          <a:endParaRPr lang="en-US"/>
        </a:p>
      </dgm:t>
    </dgm:pt>
    <dgm:pt modelId="{1091FADF-2E8C-4EA9-A911-02A35B278CA6}" type="pres">
      <dgm:prSet presAssocID="{05E02D58-5BEF-4EB5-9D29-6BB894AF8F41}" presName="titleText2" presStyleLbl="fgAcc1" presStyleIdx="10" presStyleCnt="32" custScaleX="92779" custScaleY="207391" custLinFactX="-100000" custLinFactY="-400000" custLinFactNeighborX="-108405" custLinFactNeighborY="-474077">
        <dgm:presLayoutVars>
          <dgm:chMax val="0"/>
          <dgm:chPref val="0"/>
        </dgm:presLayoutVars>
      </dgm:prSet>
      <dgm:spPr/>
      <dgm:t>
        <a:bodyPr/>
        <a:lstStyle/>
        <a:p>
          <a:endParaRPr lang="en-US"/>
        </a:p>
      </dgm:t>
    </dgm:pt>
    <dgm:pt modelId="{697941DE-0DDD-4024-8DDC-6A55C57DF1F8}" type="pres">
      <dgm:prSet presAssocID="{05E02D58-5BEF-4EB5-9D29-6BB894AF8F41}" presName="rootConnector" presStyleLbl="node4" presStyleIdx="0" presStyleCnt="0"/>
      <dgm:spPr/>
      <dgm:t>
        <a:bodyPr/>
        <a:lstStyle/>
        <a:p>
          <a:endParaRPr lang="en-US"/>
        </a:p>
      </dgm:t>
    </dgm:pt>
    <dgm:pt modelId="{021E606E-24A7-4F13-9A2F-08E3820FA014}" type="pres">
      <dgm:prSet presAssocID="{05E02D58-5BEF-4EB5-9D29-6BB894AF8F41}" presName="hierChild4" presStyleCnt="0"/>
      <dgm:spPr/>
    </dgm:pt>
    <dgm:pt modelId="{2CC450EE-896D-4E74-8A47-9D426B02D25E}" type="pres">
      <dgm:prSet presAssocID="{05E02D58-5BEF-4EB5-9D29-6BB894AF8F41}" presName="hierChild5" presStyleCnt="0"/>
      <dgm:spPr/>
    </dgm:pt>
    <dgm:pt modelId="{9621B65B-2E5F-48F2-85B2-A7783E42BE5C}" type="pres">
      <dgm:prSet presAssocID="{8699B671-084B-4330-B97E-6FD04F79165E}" presName="hierChild5" presStyleCnt="0"/>
      <dgm:spPr/>
    </dgm:pt>
    <dgm:pt modelId="{249D44F6-769B-467B-B051-31A4CDDE7495}" type="pres">
      <dgm:prSet presAssocID="{D2281A55-B9B8-47F9-B4BE-36A95DB49934}" presName="hierChild5" presStyleCnt="0"/>
      <dgm:spPr/>
    </dgm:pt>
    <dgm:pt modelId="{E2367FB0-88D7-4C08-A75D-FB964C6A811B}" type="pres">
      <dgm:prSet presAssocID="{C0645C5F-BCD4-42FC-855F-2EA88BBF92EF}" presName="hierChild5" presStyleCnt="0"/>
      <dgm:spPr/>
    </dgm:pt>
    <dgm:pt modelId="{EEE18338-B5F9-4934-AF4F-D51B772AF89A}" type="pres">
      <dgm:prSet presAssocID="{7DA77B28-0A98-400A-A4B9-B620BFE0E1D7}" presName="hierChild5" presStyleCnt="0"/>
      <dgm:spPr/>
    </dgm:pt>
    <dgm:pt modelId="{17CB0AEF-8BFF-4127-B621-48BA2BE014E5}" type="pres">
      <dgm:prSet presAssocID="{E5D2CF60-F95E-48CE-89EA-319A9344C57A}" presName="hierChild5" presStyleCnt="0"/>
      <dgm:spPr/>
    </dgm:pt>
    <dgm:pt modelId="{BDB0AD0C-D03A-49D9-BFF5-BB042372934C}" type="pres">
      <dgm:prSet presAssocID="{BB6FB9E1-49E1-4B89-BAB6-5557DC225B5E}" presName="hierChild5" presStyleCnt="0"/>
      <dgm:spPr/>
    </dgm:pt>
    <dgm:pt modelId="{6D6C240B-C32B-42C3-9A3A-A07F9BAEDBC4}" type="pres">
      <dgm:prSet presAssocID="{FFD43832-83FA-4233-8230-A35FD1B7B71B}" presName="Name37" presStyleLbl="parChTrans1D2" presStyleIdx="2" presStyleCnt="10"/>
      <dgm:spPr/>
      <dgm:t>
        <a:bodyPr/>
        <a:lstStyle/>
        <a:p>
          <a:endParaRPr lang="en-US"/>
        </a:p>
      </dgm:t>
    </dgm:pt>
    <dgm:pt modelId="{E95035A9-368A-4CF2-AFEC-ED0382C7F394}" type="pres">
      <dgm:prSet presAssocID="{775FCEEE-6150-46EA-A98D-766102581EF7}" presName="hierRoot2" presStyleCnt="0">
        <dgm:presLayoutVars>
          <dgm:hierBranch val="init"/>
        </dgm:presLayoutVars>
      </dgm:prSet>
      <dgm:spPr/>
    </dgm:pt>
    <dgm:pt modelId="{BA57F4B6-7623-45F4-B242-CE605D4D0CB4}" type="pres">
      <dgm:prSet presAssocID="{775FCEEE-6150-46EA-A98D-766102581EF7}" presName="rootComposite" presStyleCnt="0"/>
      <dgm:spPr/>
    </dgm:pt>
    <dgm:pt modelId="{A03318AE-2D37-423F-9A70-49854C066EF8}" type="pres">
      <dgm:prSet presAssocID="{775FCEEE-6150-46EA-A98D-766102581EF7}" presName="rootText" presStyleLbl="node1" presStyleIdx="11" presStyleCnt="32" custScaleX="131502">
        <dgm:presLayoutVars>
          <dgm:chMax/>
          <dgm:chPref val="3"/>
        </dgm:presLayoutVars>
      </dgm:prSet>
      <dgm:spPr/>
      <dgm:t>
        <a:bodyPr/>
        <a:lstStyle/>
        <a:p>
          <a:endParaRPr lang="en-US"/>
        </a:p>
      </dgm:t>
    </dgm:pt>
    <dgm:pt modelId="{DB1FB40E-0FFF-46A8-96E0-89AB66289853}" type="pres">
      <dgm:prSet presAssocID="{775FCEEE-6150-46EA-A98D-766102581EF7}" presName="titleText2" presStyleLbl="fgAcc1" presStyleIdx="11" presStyleCnt="32">
        <dgm:presLayoutVars>
          <dgm:chMax val="0"/>
          <dgm:chPref val="0"/>
        </dgm:presLayoutVars>
      </dgm:prSet>
      <dgm:spPr/>
      <dgm:t>
        <a:bodyPr/>
        <a:lstStyle/>
        <a:p>
          <a:endParaRPr lang="en-US"/>
        </a:p>
      </dgm:t>
    </dgm:pt>
    <dgm:pt modelId="{AC05670B-EEA6-4256-9513-99E7BB37F75A}" type="pres">
      <dgm:prSet presAssocID="{775FCEEE-6150-46EA-A98D-766102581EF7}" presName="rootConnector" presStyleLbl="node2" presStyleIdx="0" presStyleCnt="0"/>
      <dgm:spPr/>
      <dgm:t>
        <a:bodyPr/>
        <a:lstStyle/>
        <a:p>
          <a:endParaRPr lang="en-US"/>
        </a:p>
      </dgm:t>
    </dgm:pt>
    <dgm:pt modelId="{DB9D1619-BCA7-4249-AB41-43BD0147CDAC}" type="pres">
      <dgm:prSet presAssocID="{775FCEEE-6150-46EA-A98D-766102581EF7}" presName="hierChild4" presStyleCnt="0"/>
      <dgm:spPr/>
    </dgm:pt>
    <dgm:pt modelId="{B25ED939-16D0-4AD0-A421-CAD399A5EC9D}" type="pres">
      <dgm:prSet presAssocID="{775FCEEE-6150-46EA-A98D-766102581EF7}" presName="hierChild5" presStyleCnt="0"/>
      <dgm:spPr/>
    </dgm:pt>
    <dgm:pt modelId="{0A099A4D-B7E2-4689-980B-39CA5AD7A7C2}" type="pres">
      <dgm:prSet presAssocID="{2EC71F80-D8DC-4DB4-84ED-B40F3CFF6DAD}" presName="Name37" presStyleLbl="parChTrans1D2" presStyleIdx="3" presStyleCnt="10"/>
      <dgm:spPr/>
      <dgm:t>
        <a:bodyPr/>
        <a:lstStyle/>
        <a:p>
          <a:endParaRPr lang="en-US"/>
        </a:p>
      </dgm:t>
    </dgm:pt>
    <dgm:pt modelId="{2ED187E0-864D-4C64-961F-70ABC3CE0084}" type="pres">
      <dgm:prSet presAssocID="{BFC205F7-CB07-479F-AE10-E9B9CEE51579}" presName="hierRoot2" presStyleCnt="0">
        <dgm:presLayoutVars>
          <dgm:hierBranch val="init"/>
        </dgm:presLayoutVars>
      </dgm:prSet>
      <dgm:spPr/>
    </dgm:pt>
    <dgm:pt modelId="{44B9DD1F-FA1D-4CBF-B81D-C639137E8E8A}" type="pres">
      <dgm:prSet presAssocID="{BFC205F7-CB07-479F-AE10-E9B9CEE51579}" presName="rootComposite" presStyleCnt="0"/>
      <dgm:spPr/>
    </dgm:pt>
    <dgm:pt modelId="{FE83EF05-2705-47BF-80B6-FEEC30E2BD24}" type="pres">
      <dgm:prSet presAssocID="{BFC205F7-CB07-479F-AE10-E9B9CEE51579}" presName="rootText" presStyleLbl="node1" presStyleIdx="12" presStyleCnt="32">
        <dgm:presLayoutVars>
          <dgm:chMax/>
          <dgm:chPref val="3"/>
        </dgm:presLayoutVars>
      </dgm:prSet>
      <dgm:spPr/>
      <dgm:t>
        <a:bodyPr/>
        <a:lstStyle/>
        <a:p>
          <a:endParaRPr lang="en-US"/>
        </a:p>
      </dgm:t>
    </dgm:pt>
    <dgm:pt modelId="{3FFB5818-362C-490D-A462-B90049E90FA0}" type="pres">
      <dgm:prSet presAssocID="{BFC205F7-CB07-479F-AE10-E9B9CEE51579}" presName="titleText2" presStyleLbl="fgAcc1" presStyleIdx="12" presStyleCnt="32">
        <dgm:presLayoutVars>
          <dgm:chMax val="0"/>
          <dgm:chPref val="0"/>
        </dgm:presLayoutVars>
      </dgm:prSet>
      <dgm:spPr/>
      <dgm:t>
        <a:bodyPr/>
        <a:lstStyle/>
        <a:p>
          <a:endParaRPr lang="en-US"/>
        </a:p>
      </dgm:t>
    </dgm:pt>
    <dgm:pt modelId="{4596A47B-3EE3-4BE2-A5D7-F5E53A7E2021}" type="pres">
      <dgm:prSet presAssocID="{BFC205F7-CB07-479F-AE10-E9B9CEE51579}" presName="rootConnector" presStyleLbl="node2" presStyleIdx="0" presStyleCnt="0"/>
      <dgm:spPr/>
      <dgm:t>
        <a:bodyPr/>
        <a:lstStyle/>
        <a:p>
          <a:endParaRPr lang="en-US"/>
        </a:p>
      </dgm:t>
    </dgm:pt>
    <dgm:pt modelId="{1EC60C80-538E-4D0A-8D74-DDC37B1F17D4}" type="pres">
      <dgm:prSet presAssocID="{BFC205F7-CB07-479F-AE10-E9B9CEE51579}" presName="hierChild4" presStyleCnt="0"/>
      <dgm:spPr/>
    </dgm:pt>
    <dgm:pt modelId="{3101650C-64BC-4ECE-AF78-45081AAF26F8}" type="pres">
      <dgm:prSet presAssocID="{BFC205F7-CB07-479F-AE10-E9B9CEE51579}" presName="hierChild5" presStyleCnt="0"/>
      <dgm:spPr/>
    </dgm:pt>
    <dgm:pt modelId="{481D39A9-FDFB-4350-AD62-0C001D97E630}" type="pres">
      <dgm:prSet presAssocID="{DDBDB731-40AD-431B-91CC-F4447D275236}" presName="Name37" presStyleLbl="parChTrans1D2" presStyleIdx="4" presStyleCnt="10"/>
      <dgm:spPr/>
      <dgm:t>
        <a:bodyPr/>
        <a:lstStyle/>
        <a:p>
          <a:endParaRPr lang="en-US"/>
        </a:p>
      </dgm:t>
    </dgm:pt>
    <dgm:pt modelId="{C3CB6FAC-3636-41F5-AE13-401E0DD773F5}" type="pres">
      <dgm:prSet presAssocID="{393849E5-34F2-4CA0-8C00-29295C438F1D}" presName="hierRoot2" presStyleCnt="0">
        <dgm:presLayoutVars>
          <dgm:hierBranch val="init"/>
        </dgm:presLayoutVars>
      </dgm:prSet>
      <dgm:spPr/>
    </dgm:pt>
    <dgm:pt modelId="{82AF5DC0-3577-4639-8B52-9644DB4D1ED3}" type="pres">
      <dgm:prSet presAssocID="{393849E5-34F2-4CA0-8C00-29295C438F1D}" presName="rootComposite" presStyleCnt="0"/>
      <dgm:spPr/>
    </dgm:pt>
    <dgm:pt modelId="{C4962760-C667-4CC6-83CA-3D9F23FBBDFA}" type="pres">
      <dgm:prSet presAssocID="{393849E5-34F2-4CA0-8C00-29295C438F1D}" presName="rootText" presStyleLbl="node1" presStyleIdx="13" presStyleCnt="32">
        <dgm:presLayoutVars>
          <dgm:chMax/>
          <dgm:chPref val="3"/>
        </dgm:presLayoutVars>
      </dgm:prSet>
      <dgm:spPr/>
      <dgm:t>
        <a:bodyPr/>
        <a:lstStyle/>
        <a:p>
          <a:endParaRPr lang="en-US"/>
        </a:p>
      </dgm:t>
    </dgm:pt>
    <dgm:pt modelId="{F6AF9E73-010A-4F1A-9B10-177BC87CBAB9}" type="pres">
      <dgm:prSet presAssocID="{393849E5-34F2-4CA0-8C00-29295C438F1D}" presName="titleText2" presStyleLbl="fgAcc1" presStyleIdx="13" presStyleCnt="32">
        <dgm:presLayoutVars>
          <dgm:chMax val="0"/>
          <dgm:chPref val="0"/>
        </dgm:presLayoutVars>
      </dgm:prSet>
      <dgm:spPr/>
      <dgm:t>
        <a:bodyPr/>
        <a:lstStyle/>
        <a:p>
          <a:endParaRPr lang="en-US"/>
        </a:p>
      </dgm:t>
    </dgm:pt>
    <dgm:pt modelId="{6D81FEF9-50B0-4584-8556-B80779692316}" type="pres">
      <dgm:prSet presAssocID="{393849E5-34F2-4CA0-8C00-29295C438F1D}" presName="rootConnector" presStyleLbl="node2" presStyleIdx="0" presStyleCnt="0"/>
      <dgm:spPr/>
      <dgm:t>
        <a:bodyPr/>
        <a:lstStyle/>
        <a:p>
          <a:endParaRPr lang="en-US"/>
        </a:p>
      </dgm:t>
    </dgm:pt>
    <dgm:pt modelId="{B359A337-EE89-4C02-9087-A98B1717000F}" type="pres">
      <dgm:prSet presAssocID="{393849E5-34F2-4CA0-8C00-29295C438F1D}" presName="hierChild4" presStyleCnt="0"/>
      <dgm:spPr/>
    </dgm:pt>
    <dgm:pt modelId="{5B3C1256-58EC-4127-A8A7-F0D82CE152F7}" type="pres">
      <dgm:prSet presAssocID="{115D8E66-185B-4119-AC9B-C4E02084C41A}" presName="Name37" presStyleLbl="parChTrans1D3" presStyleIdx="2" presStyleCnt="7"/>
      <dgm:spPr/>
      <dgm:t>
        <a:bodyPr/>
        <a:lstStyle/>
        <a:p>
          <a:endParaRPr lang="en-US"/>
        </a:p>
      </dgm:t>
    </dgm:pt>
    <dgm:pt modelId="{1B0052DE-1B0D-4F74-837B-D5B0D29A9A6E}" type="pres">
      <dgm:prSet presAssocID="{E5E17D67-3141-40B2-A20D-0759DCA2D8A9}" presName="hierRoot2" presStyleCnt="0">
        <dgm:presLayoutVars>
          <dgm:hierBranch val="init"/>
        </dgm:presLayoutVars>
      </dgm:prSet>
      <dgm:spPr/>
    </dgm:pt>
    <dgm:pt modelId="{FF748ECC-DEFE-405D-A83C-9F8A90113666}" type="pres">
      <dgm:prSet presAssocID="{E5E17D67-3141-40B2-A20D-0759DCA2D8A9}" presName="rootComposite" presStyleCnt="0"/>
      <dgm:spPr/>
    </dgm:pt>
    <dgm:pt modelId="{D44913EE-2446-45B0-AADC-0206163748F3}" type="pres">
      <dgm:prSet presAssocID="{E5E17D67-3141-40B2-A20D-0759DCA2D8A9}" presName="rootText" presStyleLbl="node1" presStyleIdx="14" presStyleCnt="32">
        <dgm:presLayoutVars>
          <dgm:chMax/>
          <dgm:chPref val="3"/>
        </dgm:presLayoutVars>
      </dgm:prSet>
      <dgm:spPr/>
      <dgm:t>
        <a:bodyPr/>
        <a:lstStyle/>
        <a:p>
          <a:endParaRPr lang="en-US"/>
        </a:p>
      </dgm:t>
    </dgm:pt>
    <dgm:pt modelId="{2FAEEC82-A75C-46AB-8819-8A9CE0222C37}" type="pres">
      <dgm:prSet presAssocID="{E5E17D67-3141-40B2-A20D-0759DCA2D8A9}" presName="titleText2" presStyleLbl="fgAcc1" presStyleIdx="14" presStyleCnt="32" custScaleX="94143" custScaleY="226671" custLinFactNeighborX="-1465" custLinFactNeighborY="56394">
        <dgm:presLayoutVars>
          <dgm:chMax val="0"/>
          <dgm:chPref val="0"/>
        </dgm:presLayoutVars>
      </dgm:prSet>
      <dgm:spPr/>
      <dgm:t>
        <a:bodyPr/>
        <a:lstStyle/>
        <a:p>
          <a:endParaRPr lang="en-US"/>
        </a:p>
      </dgm:t>
    </dgm:pt>
    <dgm:pt modelId="{AAB33040-542B-4526-ABFB-9ECC709F821C}" type="pres">
      <dgm:prSet presAssocID="{E5E17D67-3141-40B2-A20D-0759DCA2D8A9}" presName="rootConnector" presStyleLbl="node3" presStyleIdx="0" presStyleCnt="0"/>
      <dgm:spPr/>
      <dgm:t>
        <a:bodyPr/>
        <a:lstStyle/>
        <a:p>
          <a:endParaRPr lang="en-US"/>
        </a:p>
      </dgm:t>
    </dgm:pt>
    <dgm:pt modelId="{DEB4BEDE-7E69-46F0-8A5E-6CAC8F7275C7}" type="pres">
      <dgm:prSet presAssocID="{E5E17D67-3141-40B2-A20D-0759DCA2D8A9}" presName="hierChild4" presStyleCnt="0"/>
      <dgm:spPr/>
    </dgm:pt>
    <dgm:pt modelId="{1B1AA9F7-435A-45EB-A906-2ABC3707EDA7}" type="pres">
      <dgm:prSet presAssocID="{E5E17D67-3141-40B2-A20D-0759DCA2D8A9}" presName="hierChild5" presStyleCnt="0"/>
      <dgm:spPr/>
    </dgm:pt>
    <dgm:pt modelId="{A6E00B12-CAE3-4E7F-B576-6C52D6F2FBCF}" type="pres">
      <dgm:prSet presAssocID="{393849E5-34F2-4CA0-8C00-29295C438F1D}" presName="hierChild5" presStyleCnt="0"/>
      <dgm:spPr/>
    </dgm:pt>
    <dgm:pt modelId="{82108218-8AA4-41AC-A33C-BD19BDEB6286}" type="pres">
      <dgm:prSet presAssocID="{7B492692-1371-4C84-856D-91D4AEFF4FB8}" presName="Name37" presStyleLbl="parChTrans1D2" presStyleIdx="5" presStyleCnt="10"/>
      <dgm:spPr/>
      <dgm:t>
        <a:bodyPr/>
        <a:lstStyle/>
        <a:p>
          <a:endParaRPr lang="en-US"/>
        </a:p>
      </dgm:t>
    </dgm:pt>
    <dgm:pt modelId="{60BBDB73-D7C6-4A17-8896-5FDA456FCB7D}" type="pres">
      <dgm:prSet presAssocID="{3617AD8A-E3C7-4EFA-8560-8664792C0485}" presName="hierRoot2" presStyleCnt="0">
        <dgm:presLayoutVars>
          <dgm:hierBranch val="init"/>
        </dgm:presLayoutVars>
      </dgm:prSet>
      <dgm:spPr/>
    </dgm:pt>
    <dgm:pt modelId="{FD121EB2-DDDD-4AFB-9463-9C788A3B1AD1}" type="pres">
      <dgm:prSet presAssocID="{3617AD8A-E3C7-4EFA-8560-8664792C0485}" presName="rootComposite" presStyleCnt="0"/>
      <dgm:spPr/>
    </dgm:pt>
    <dgm:pt modelId="{A39BF3AE-D5D9-4087-B427-FAB501D33FFF}" type="pres">
      <dgm:prSet presAssocID="{3617AD8A-E3C7-4EFA-8560-8664792C0485}" presName="rootText" presStyleLbl="node1" presStyleIdx="15" presStyleCnt="32">
        <dgm:presLayoutVars>
          <dgm:chMax/>
          <dgm:chPref val="3"/>
        </dgm:presLayoutVars>
      </dgm:prSet>
      <dgm:spPr/>
      <dgm:t>
        <a:bodyPr/>
        <a:lstStyle/>
        <a:p>
          <a:endParaRPr lang="en-US"/>
        </a:p>
      </dgm:t>
    </dgm:pt>
    <dgm:pt modelId="{BC748883-0F20-433E-B611-0C4E715F2F3B}" type="pres">
      <dgm:prSet presAssocID="{3617AD8A-E3C7-4EFA-8560-8664792C0485}" presName="titleText2" presStyleLbl="fgAcc1" presStyleIdx="15" presStyleCnt="32">
        <dgm:presLayoutVars>
          <dgm:chMax val="0"/>
          <dgm:chPref val="0"/>
        </dgm:presLayoutVars>
      </dgm:prSet>
      <dgm:spPr/>
      <dgm:t>
        <a:bodyPr/>
        <a:lstStyle/>
        <a:p>
          <a:endParaRPr lang="en-US"/>
        </a:p>
      </dgm:t>
    </dgm:pt>
    <dgm:pt modelId="{24D9F299-F550-4033-A599-E23C47789E66}" type="pres">
      <dgm:prSet presAssocID="{3617AD8A-E3C7-4EFA-8560-8664792C0485}" presName="rootConnector" presStyleLbl="node2" presStyleIdx="0" presStyleCnt="0"/>
      <dgm:spPr/>
      <dgm:t>
        <a:bodyPr/>
        <a:lstStyle/>
        <a:p>
          <a:endParaRPr lang="en-US"/>
        </a:p>
      </dgm:t>
    </dgm:pt>
    <dgm:pt modelId="{AB9975F4-DA05-4545-88DD-B8701DD54B07}" type="pres">
      <dgm:prSet presAssocID="{3617AD8A-E3C7-4EFA-8560-8664792C0485}" presName="hierChild4" presStyleCnt="0"/>
      <dgm:spPr/>
    </dgm:pt>
    <dgm:pt modelId="{83E2B429-10C2-41ED-A6CD-3A5F2577BEC5}" type="pres">
      <dgm:prSet presAssocID="{682F088F-2743-4817-B9A9-0B9458A61ECD}" presName="Name37" presStyleLbl="parChTrans1D3" presStyleIdx="3" presStyleCnt="7"/>
      <dgm:spPr/>
      <dgm:t>
        <a:bodyPr/>
        <a:lstStyle/>
        <a:p>
          <a:endParaRPr lang="en-US"/>
        </a:p>
      </dgm:t>
    </dgm:pt>
    <dgm:pt modelId="{82661F7C-347F-4916-90AD-B8A727896254}" type="pres">
      <dgm:prSet presAssocID="{374E7D8C-A3B4-4CD6-9B88-819DBD013E40}" presName="hierRoot2" presStyleCnt="0">
        <dgm:presLayoutVars>
          <dgm:hierBranch val="init"/>
        </dgm:presLayoutVars>
      </dgm:prSet>
      <dgm:spPr/>
    </dgm:pt>
    <dgm:pt modelId="{E7538EE7-813D-4F5A-ADFC-D7607F7EDBF0}" type="pres">
      <dgm:prSet presAssocID="{374E7D8C-A3B4-4CD6-9B88-819DBD013E40}" presName="rootComposite" presStyleCnt="0"/>
      <dgm:spPr/>
    </dgm:pt>
    <dgm:pt modelId="{D3B8B3FE-3B58-4DAA-96A2-728E287A4BC3}" type="pres">
      <dgm:prSet presAssocID="{374E7D8C-A3B4-4CD6-9B88-819DBD013E40}" presName="rootText" presStyleLbl="node1" presStyleIdx="16" presStyleCnt="32">
        <dgm:presLayoutVars>
          <dgm:chMax/>
          <dgm:chPref val="3"/>
        </dgm:presLayoutVars>
      </dgm:prSet>
      <dgm:spPr/>
      <dgm:t>
        <a:bodyPr/>
        <a:lstStyle/>
        <a:p>
          <a:endParaRPr lang="en-US"/>
        </a:p>
      </dgm:t>
    </dgm:pt>
    <dgm:pt modelId="{435A04CE-6AC2-4424-A224-E43C2795E3B9}" type="pres">
      <dgm:prSet presAssocID="{374E7D8C-A3B4-4CD6-9B88-819DBD013E40}" presName="titleText2" presStyleLbl="fgAcc1" presStyleIdx="16" presStyleCnt="32">
        <dgm:presLayoutVars>
          <dgm:chMax val="0"/>
          <dgm:chPref val="0"/>
        </dgm:presLayoutVars>
      </dgm:prSet>
      <dgm:spPr/>
      <dgm:t>
        <a:bodyPr/>
        <a:lstStyle/>
        <a:p>
          <a:endParaRPr lang="en-US"/>
        </a:p>
      </dgm:t>
    </dgm:pt>
    <dgm:pt modelId="{84B17102-30EB-4619-BDC7-4B83CF180F50}" type="pres">
      <dgm:prSet presAssocID="{374E7D8C-A3B4-4CD6-9B88-819DBD013E40}" presName="rootConnector" presStyleLbl="node3" presStyleIdx="0" presStyleCnt="0"/>
      <dgm:spPr/>
      <dgm:t>
        <a:bodyPr/>
        <a:lstStyle/>
        <a:p>
          <a:endParaRPr lang="en-US"/>
        </a:p>
      </dgm:t>
    </dgm:pt>
    <dgm:pt modelId="{FBA5359F-85DC-4329-99E5-8F0196E07145}" type="pres">
      <dgm:prSet presAssocID="{374E7D8C-A3B4-4CD6-9B88-819DBD013E40}" presName="hierChild4" presStyleCnt="0"/>
      <dgm:spPr/>
    </dgm:pt>
    <dgm:pt modelId="{902CD287-3E0A-493B-B516-485C897AC951}" type="pres">
      <dgm:prSet presAssocID="{B5C93EB9-931D-4CF5-AFF4-4B31AC08E16C}" presName="Name37" presStyleLbl="parChTrans1D4" presStyleIdx="7" presStyleCnt="16"/>
      <dgm:spPr/>
      <dgm:t>
        <a:bodyPr/>
        <a:lstStyle/>
        <a:p>
          <a:endParaRPr lang="en-US"/>
        </a:p>
      </dgm:t>
    </dgm:pt>
    <dgm:pt modelId="{2CC71FDE-29F7-43BF-817C-985325F29A68}" type="pres">
      <dgm:prSet presAssocID="{A09BCF6D-8BBA-4D6C-B927-4C7EED1D8CC3}" presName="hierRoot2" presStyleCnt="0">
        <dgm:presLayoutVars>
          <dgm:hierBranch val="init"/>
        </dgm:presLayoutVars>
      </dgm:prSet>
      <dgm:spPr/>
    </dgm:pt>
    <dgm:pt modelId="{D3B8E7BD-A691-4FA7-9AAC-52D443067E1F}" type="pres">
      <dgm:prSet presAssocID="{A09BCF6D-8BBA-4D6C-B927-4C7EED1D8CC3}" presName="rootComposite" presStyleCnt="0"/>
      <dgm:spPr/>
    </dgm:pt>
    <dgm:pt modelId="{6B79FDFC-E5B7-43AB-B96A-4AD53ECE426A}" type="pres">
      <dgm:prSet presAssocID="{A09BCF6D-8BBA-4D6C-B927-4C7EED1D8CC3}" presName="rootText" presStyleLbl="node1" presStyleIdx="17" presStyleCnt="32">
        <dgm:presLayoutVars>
          <dgm:chMax/>
          <dgm:chPref val="3"/>
        </dgm:presLayoutVars>
      </dgm:prSet>
      <dgm:spPr/>
      <dgm:t>
        <a:bodyPr/>
        <a:lstStyle/>
        <a:p>
          <a:endParaRPr lang="en-US"/>
        </a:p>
      </dgm:t>
    </dgm:pt>
    <dgm:pt modelId="{0D8E681E-DDE9-4BEE-A78D-51B31F6C20B0}" type="pres">
      <dgm:prSet presAssocID="{A09BCF6D-8BBA-4D6C-B927-4C7EED1D8CC3}" presName="titleText2" presStyleLbl="fgAcc1" presStyleIdx="17" presStyleCnt="32">
        <dgm:presLayoutVars>
          <dgm:chMax val="0"/>
          <dgm:chPref val="0"/>
        </dgm:presLayoutVars>
      </dgm:prSet>
      <dgm:spPr/>
      <dgm:t>
        <a:bodyPr/>
        <a:lstStyle/>
        <a:p>
          <a:endParaRPr lang="en-US"/>
        </a:p>
      </dgm:t>
    </dgm:pt>
    <dgm:pt modelId="{CFF2FD14-B3E8-4AE1-86DF-EF57123EE798}" type="pres">
      <dgm:prSet presAssocID="{A09BCF6D-8BBA-4D6C-B927-4C7EED1D8CC3}" presName="rootConnector" presStyleLbl="node4" presStyleIdx="0" presStyleCnt="0"/>
      <dgm:spPr/>
      <dgm:t>
        <a:bodyPr/>
        <a:lstStyle/>
        <a:p>
          <a:endParaRPr lang="en-US"/>
        </a:p>
      </dgm:t>
    </dgm:pt>
    <dgm:pt modelId="{B5D90AF7-FDE9-42D9-9690-7B2DD43E797A}" type="pres">
      <dgm:prSet presAssocID="{A09BCF6D-8BBA-4D6C-B927-4C7EED1D8CC3}" presName="hierChild4" presStyleCnt="0"/>
      <dgm:spPr/>
    </dgm:pt>
    <dgm:pt modelId="{292B7876-6789-464C-8C66-EA619CFFB44C}" type="pres">
      <dgm:prSet presAssocID="{A09BCF6D-8BBA-4D6C-B927-4C7EED1D8CC3}" presName="hierChild5" presStyleCnt="0"/>
      <dgm:spPr/>
    </dgm:pt>
    <dgm:pt modelId="{A6778C5D-2399-4B17-816F-8FCC7942A0DF}" type="pres">
      <dgm:prSet presAssocID="{374E7D8C-A3B4-4CD6-9B88-819DBD013E40}" presName="hierChild5" presStyleCnt="0"/>
      <dgm:spPr/>
    </dgm:pt>
    <dgm:pt modelId="{40A680EF-5443-4CBD-9636-F3E4B9BE1016}" type="pres">
      <dgm:prSet presAssocID="{3617AD8A-E3C7-4EFA-8560-8664792C0485}" presName="hierChild5" presStyleCnt="0"/>
      <dgm:spPr/>
    </dgm:pt>
    <dgm:pt modelId="{5B4A640D-0030-490F-976F-D0463B43AB29}" type="pres">
      <dgm:prSet presAssocID="{00D0BD93-DAB5-4D38-9F00-2D65CDB4580C}" presName="Name37" presStyleLbl="parChTrans1D2" presStyleIdx="6" presStyleCnt="10"/>
      <dgm:spPr/>
      <dgm:t>
        <a:bodyPr/>
        <a:lstStyle/>
        <a:p>
          <a:endParaRPr lang="en-US"/>
        </a:p>
      </dgm:t>
    </dgm:pt>
    <dgm:pt modelId="{7000205C-6148-4F4C-92EB-13E164A60369}" type="pres">
      <dgm:prSet presAssocID="{C7F5DAFE-E021-49EF-BE9A-709E3962B6DA}" presName="hierRoot2" presStyleCnt="0">
        <dgm:presLayoutVars>
          <dgm:hierBranch val="init"/>
        </dgm:presLayoutVars>
      </dgm:prSet>
      <dgm:spPr/>
    </dgm:pt>
    <dgm:pt modelId="{01569BA7-AE1E-4D40-B376-F43AAF5A526F}" type="pres">
      <dgm:prSet presAssocID="{C7F5DAFE-E021-49EF-BE9A-709E3962B6DA}" presName="rootComposite" presStyleCnt="0"/>
      <dgm:spPr/>
    </dgm:pt>
    <dgm:pt modelId="{43AD0B55-140A-4DF4-AFC5-7E20139E078A}" type="pres">
      <dgm:prSet presAssocID="{C7F5DAFE-E021-49EF-BE9A-709E3962B6DA}" presName="rootText" presStyleLbl="node1" presStyleIdx="18" presStyleCnt="32">
        <dgm:presLayoutVars>
          <dgm:chMax/>
          <dgm:chPref val="3"/>
        </dgm:presLayoutVars>
      </dgm:prSet>
      <dgm:spPr/>
      <dgm:t>
        <a:bodyPr/>
        <a:lstStyle/>
        <a:p>
          <a:endParaRPr lang="en-US"/>
        </a:p>
      </dgm:t>
    </dgm:pt>
    <dgm:pt modelId="{C2B92A7A-E4C4-447D-BD45-99A58D18C0A3}" type="pres">
      <dgm:prSet presAssocID="{C7F5DAFE-E021-49EF-BE9A-709E3962B6DA}" presName="titleText2" presStyleLbl="fgAcc1" presStyleIdx="18" presStyleCnt="32" custScaleX="91330" custScaleY="153193">
        <dgm:presLayoutVars>
          <dgm:chMax val="0"/>
          <dgm:chPref val="0"/>
        </dgm:presLayoutVars>
      </dgm:prSet>
      <dgm:spPr/>
      <dgm:t>
        <a:bodyPr/>
        <a:lstStyle/>
        <a:p>
          <a:endParaRPr lang="en-US"/>
        </a:p>
      </dgm:t>
    </dgm:pt>
    <dgm:pt modelId="{635FDDDC-8CDE-462F-8104-FC3E6B31A4F8}" type="pres">
      <dgm:prSet presAssocID="{C7F5DAFE-E021-49EF-BE9A-709E3962B6DA}" presName="rootConnector" presStyleLbl="node2" presStyleIdx="0" presStyleCnt="0"/>
      <dgm:spPr/>
      <dgm:t>
        <a:bodyPr/>
        <a:lstStyle/>
        <a:p>
          <a:endParaRPr lang="en-US"/>
        </a:p>
      </dgm:t>
    </dgm:pt>
    <dgm:pt modelId="{A2F77915-4214-4564-B4D2-BA83A57A3D35}" type="pres">
      <dgm:prSet presAssocID="{C7F5DAFE-E021-49EF-BE9A-709E3962B6DA}" presName="hierChild4" presStyleCnt="0"/>
      <dgm:spPr/>
    </dgm:pt>
    <dgm:pt modelId="{8F1BBFE1-9483-4657-9322-38ACED9BB9B4}" type="pres">
      <dgm:prSet presAssocID="{C7F5DAFE-E021-49EF-BE9A-709E3962B6DA}" presName="hierChild5" presStyleCnt="0"/>
      <dgm:spPr/>
    </dgm:pt>
    <dgm:pt modelId="{E8DF08B8-EFD5-4929-80D9-2ADB54B6881D}" type="pres">
      <dgm:prSet presAssocID="{205A0020-D0E8-4A47-BFA0-1C13C27B803A}" presName="Name37" presStyleLbl="parChTrans1D2" presStyleIdx="7" presStyleCnt="10"/>
      <dgm:spPr/>
      <dgm:t>
        <a:bodyPr/>
        <a:lstStyle/>
        <a:p>
          <a:endParaRPr lang="en-US"/>
        </a:p>
      </dgm:t>
    </dgm:pt>
    <dgm:pt modelId="{D8596361-F48F-4D8F-821B-D4A10567D5DE}" type="pres">
      <dgm:prSet presAssocID="{3AA0BB5D-F759-4FFE-8EC4-2B406F2E8889}" presName="hierRoot2" presStyleCnt="0">
        <dgm:presLayoutVars>
          <dgm:hierBranch val="init"/>
        </dgm:presLayoutVars>
      </dgm:prSet>
      <dgm:spPr/>
    </dgm:pt>
    <dgm:pt modelId="{E969E694-AF26-4634-AA75-0029D40D01AA}" type="pres">
      <dgm:prSet presAssocID="{3AA0BB5D-F759-4FFE-8EC4-2B406F2E8889}" presName="rootComposite" presStyleCnt="0"/>
      <dgm:spPr/>
    </dgm:pt>
    <dgm:pt modelId="{B9972237-AAE4-449D-82FE-289C671CEE37}" type="pres">
      <dgm:prSet presAssocID="{3AA0BB5D-F759-4FFE-8EC4-2B406F2E8889}" presName="rootText" presStyleLbl="node1" presStyleIdx="19" presStyleCnt="32">
        <dgm:presLayoutVars>
          <dgm:chMax/>
          <dgm:chPref val="3"/>
        </dgm:presLayoutVars>
      </dgm:prSet>
      <dgm:spPr/>
      <dgm:t>
        <a:bodyPr/>
        <a:lstStyle/>
        <a:p>
          <a:endParaRPr lang="en-US"/>
        </a:p>
      </dgm:t>
    </dgm:pt>
    <dgm:pt modelId="{EF1AECC1-FE50-49FD-959E-A0BBF5A70E18}" type="pres">
      <dgm:prSet presAssocID="{3AA0BB5D-F759-4FFE-8EC4-2B406F2E8889}" presName="titleText2" presStyleLbl="fgAcc1" presStyleIdx="19" presStyleCnt="32">
        <dgm:presLayoutVars>
          <dgm:chMax val="0"/>
          <dgm:chPref val="0"/>
        </dgm:presLayoutVars>
      </dgm:prSet>
      <dgm:spPr/>
      <dgm:t>
        <a:bodyPr/>
        <a:lstStyle/>
        <a:p>
          <a:endParaRPr lang="en-US"/>
        </a:p>
      </dgm:t>
    </dgm:pt>
    <dgm:pt modelId="{BEC80FA1-E17B-42CE-8360-7D0B99ACA674}" type="pres">
      <dgm:prSet presAssocID="{3AA0BB5D-F759-4FFE-8EC4-2B406F2E8889}" presName="rootConnector" presStyleLbl="node2" presStyleIdx="0" presStyleCnt="0"/>
      <dgm:spPr/>
      <dgm:t>
        <a:bodyPr/>
        <a:lstStyle/>
        <a:p>
          <a:endParaRPr lang="en-US"/>
        </a:p>
      </dgm:t>
    </dgm:pt>
    <dgm:pt modelId="{DE0C8CED-42A1-4064-ADED-0E980F74AA64}" type="pres">
      <dgm:prSet presAssocID="{3AA0BB5D-F759-4FFE-8EC4-2B406F2E8889}" presName="hierChild4" presStyleCnt="0"/>
      <dgm:spPr/>
    </dgm:pt>
    <dgm:pt modelId="{0724F6F6-06EE-4C69-83E4-A1CC318178A8}" type="pres">
      <dgm:prSet presAssocID="{67DDED32-59A5-4344-A880-AD3407ADA90B}" presName="Name37" presStyleLbl="parChTrans1D3" presStyleIdx="4" presStyleCnt="7"/>
      <dgm:spPr/>
      <dgm:t>
        <a:bodyPr/>
        <a:lstStyle/>
        <a:p>
          <a:endParaRPr lang="en-US"/>
        </a:p>
      </dgm:t>
    </dgm:pt>
    <dgm:pt modelId="{AEA90C04-666A-43A2-9E71-DC3B6E1A5D72}" type="pres">
      <dgm:prSet presAssocID="{793C0C1C-E5FE-4BAE-8C0B-66B7DB73C37E}" presName="hierRoot2" presStyleCnt="0">
        <dgm:presLayoutVars>
          <dgm:hierBranch val="init"/>
        </dgm:presLayoutVars>
      </dgm:prSet>
      <dgm:spPr/>
    </dgm:pt>
    <dgm:pt modelId="{71F1022C-6925-4DD5-B47D-AA539E08BDAA}" type="pres">
      <dgm:prSet presAssocID="{793C0C1C-E5FE-4BAE-8C0B-66B7DB73C37E}" presName="rootComposite" presStyleCnt="0"/>
      <dgm:spPr/>
    </dgm:pt>
    <dgm:pt modelId="{B07CD64A-6DD9-470C-A350-5F60922E604C}" type="pres">
      <dgm:prSet presAssocID="{793C0C1C-E5FE-4BAE-8C0B-66B7DB73C37E}" presName="rootText" presStyleLbl="node1" presStyleIdx="20" presStyleCnt="32">
        <dgm:presLayoutVars>
          <dgm:chMax/>
          <dgm:chPref val="3"/>
        </dgm:presLayoutVars>
      </dgm:prSet>
      <dgm:spPr/>
      <dgm:t>
        <a:bodyPr/>
        <a:lstStyle/>
        <a:p>
          <a:endParaRPr lang="en-US"/>
        </a:p>
      </dgm:t>
    </dgm:pt>
    <dgm:pt modelId="{92D01330-AF0C-4233-9393-397E51588F98}" type="pres">
      <dgm:prSet presAssocID="{793C0C1C-E5FE-4BAE-8C0B-66B7DB73C37E}" presName="titleText2" presStyleLbl="fgAcc1" presStyleIdx="20" presStyleCnt="32">
        <dgm:presLayoutVars>
          <dgm:chMax val="0"/>
          <dgm:chPref val="0"/>
        </dgm:presLayoutVars>
      </dgm:prSet>
      <dgm:spPr/>
      <dgm:t>
        <a:bodyPr/>
        <a:lstStyle/>
        <a:p>
          <a:endParaRPr lang="en-US"/>
        </a:p>
      </dgm:t>
    </dgm:pt>
    <dgm:pt modelId="{DF7F2ED4-6B8A-41AD-A05F-8B96BD360568}" type="pres">
      <dgm:prSet presAssocID="{793C0C1C-E5FE-4BAE-8C0B-66B7DB73C37E}" presName="rootConnector" presStyleLbl="node3" presStyleIdx="0" presStyleCnt="0"/>
      <dgm:spPr/>
      <dgm:t>
        <a:bodyPr/>
        <a:lstStyle/>
        <a:p>
          <a:endParaRPr lang="en-US"/>
        </a:p>
      </dgm:t>
    </dgm:pt>
    <dgm:pt modelId="{CD1C88C7-3D35-403A-B459-D4054A05CA59}" type="pres">
      <dgm:prSet presAssocID="{793C0C1C-E5FE-4BAE-8C0B-66B7DB73C37E}" presName="hierChild4" presStyleCnt="0"/>
      <dgm:spPr/>
    </dgm:pt>
    <dgm:pt modelId="{4AB36E64-BE01-4A3C-9D4C-00ADFAAB9179}" type="pres">
      <dgm:prSet presAssocID="{583C2C09-8E4E-4DC7-8EF6-A4AB60A31DEF}" presName="Name37" presStyleLbl="parChTrans1D4" presStyleIdx="8" presStyleCnt="16"/>
      <dgm:spPr/>
      <dgm:t>
        <a:bodyPr/>
        <a:lstStyle/>
        <a:p>
          <a:endParaRPr lang="en-US"/>
        </a:p>
      </dgm:t>
    </dgm:pt>
    <dgm:pt modelId="{9626DEF1-25DE-4BF5-B02F-3A295D879FC9}" type="pres">
      <dgm:prSet presAssocID="{52ACF2C7-1DD2-473A-9502-461887ECA4EE}" presName="hierRoot2" presStyleCnt="0">
        <dgm:presLayoutVars>
          <dgm:hierBranch val="init"/>
        </dgm:presLayoutVars>
      </dgm:prSet>
      <dgm:spPr/>
    </dgm:pt>
    <dgm:pt modelId="{EAED0A95-F5BA-409D-8C9F-5A3606B35A2C}" type="pres">
      <dgm:prSet presAssocID="{52ACF2C7-1DD2-473A-9502-461887ECA4EE}" presName="rootComposite" presStyleCnt="0"/>
      <dgm:spPr/>
    </dgm:pt>
    <dgm:pt modelId="{480CE0EA-1B52-4A7F-99DE-A98B6F7DEA8A}" type="pres">
      <dgm:prSet presAssocID="{52ACF2C7-1DD2-473A-9502-461887ECA4EE}" presName="rootText" presStyleLbl="node1" presStyleIdx="21" presStyleCnt="32">
        <dgm:presLayoutVars>
          <dgm:chMax/>
          <dgm:chPref val="3"/>
        </dgm:presLayoutVars>
      </dgm:prSet>
      <dgm:spPr/>
      <dgm:t>
        <a:bodyPr/>
        <a:lstStyle/>
        <a:p>
          <a:endParaRPr lang="en-US"/>
        </a:p>
      </dgm:t>
    </dgm:pt>
    <dgm:pt modelId="{46C24E95-CC33-442F-AFC3-0EBBDD01AE64}" type="pres">
      <dgm:prSet presAssocID="{52ACF2C7-1DD2-473A-9502-461887ECA4EE}" presName="titleText2" presStyleLbl="fgAcc1" presStyleIdx="21" presStyleCnt="32">
        <dgm:presLayoutVars>
          <dgm:chMax val="0"/>
          <dgm:chPref val="0"/>
        </dgm:presLayoutVars>
      </dgm:prSet>
      <dgm:spPr/>
      <dgm:t>
        <a:bodyPr/>
        <a:lstStyle/>
        <a:p>
          <a:endParaRPr lang="en-US"/>
        </a:p>
      </dgm:t>
    </dgm:pt>
    <dgm:pt modelId="{E05B387E-5682-4E11-9045-946E820675EC}" type="pres">
      <dgm:prSet presAssocID="{52ACF2C7-1DD2-473A-9502-461887ECA4EE}" presName="rootConnector" presStyleLbl="node4" presStyleIdx="0" presStyleCnt="0"/>
      <dgm:spPr/>
      <dgm:t>
        <a:bodyPr/>
        <a:lstStyle/>
        <a:p>
          <a:endParaRPr lang="en-US"/>
        </a:p>
      </dgm:t>
    </dgm:pt>
    <dgm:pt modelId="{4F5B5507-7C46-4768-8CF2-ACE75D0BBC0C}" type="pres">
      <dgm:prSet presAssocID="{52ACF2C7-1DD2-473A-9502-461887ECA4EE}" presName="hierChild4" presStyleCnt="0"/>
      <dgm:spPr/>
    </dgm:pt>
    <dgm:pt modelId="{4E036F7E-4336-46AE-846D-80B23391D3A8}" type="pres">
      <dgm:prSet presAssocID="{4414D1A2-DA33-4AE0-AED1-0DDD51B4F61F}" presName="Name37" presStyleLbl="parChTrans1D4" presStyleIdx="9" presStyleCnt="16"/>
      <dgm:spPr/>
      <dgm:t>
        <a:bodyPr/>
        <a:lstStyle/>
        <a:p>
          <a:endParaRPr lang="en-US"/>
        </a:p>
      </dgm:t>
    </dgm:pt>
    <dgm:pt modelId="{1C02346F-BB7E-43FF-8B88-144A6F4708C3}" type="pres">
      <dgm:prSet presAssocID="{2B896354-CCD1-41D7-A539-F928A3FB6570}" presName="hierRoot2" presStyleCnt="0">
        <dgm:presLayoutVars>
          <dgm:hierBranch val="init"/>
        </dgm:presLayoutVars>
      </dgm:prSet>
      <dgm:spPr/>
    </dgm:pt>
    <dgm:pt modelId="{9FD6EF1F-944A-48E3-8AF2-6B5C6A99FA5A}" type="pres">
      <dgm:prSet presAssocID="{2B896354-CCD1-41D7-A539-F928A3FB6570}" presName="rootComposite" presStyleCnt="0"/>
      <dgm:spPr/>
    </dgm:pt>
    <dgm:pt modelId="{BA962406-7739-4CC2-AE2F-AAD0E5483D9F}" type="pres">
      <dgm:prSet presAssocID="{2B896354-CCD1-41D7-A539-F928A3FB6570}" presName="rootText" presStyleLbl="node1" presStyleIdx="22" presStyleCnt="32">
        <dgm:presLayoutVars>
          <dgm:chMax/>
          <dgm:chPref val="3"/>
        </dgm:presLayoutVars>
      </dgm:prSet>
      <dgm:spPr/>
      <dgm:t>
        <a:bodyPr/>
        <a:lstStyle/>
        <a:p>
          <a:endParaRPr lang="en-US"/>
        </a:p>
      </dgm:t>
    </dgm:pt>
    <dgm:pt modelId="{615E1294-382D-425C-BD8F-4F68DF06E540}" type="pres">
      <dgm:prSet presAssocID="{2B896354-CCD1-41D7-A539-F928A3FB6570}" presName="titleText2" presStyleLbl="fgAcc1" presStyleIdx="22" presStyleCnt="32">
        <dgm:presLayoutVars>
          <dgm:chMax val="0"/>
          <dgm:chPref val="0"/>
        </dgm:presLayoutVars>
      </dgm:prSet>
      <dgm:spPr/>
      <dgm:t>
        <a:bodyPr/>
        <a:lstStyle/>
        <a:p>
          <a:endParaRPr lang="en-US"/>
        </a:p>
      </dgm:t>
    </dgm:pt>
    <dgm:pt modelId="{E0F38E42-6109-4BD6-9832-A5159BB50C8A}" type="pres">
      <dgm:prSet presAssocID="{2B896354-CCD1-41D7-A539-F928A3FB6570}" presName="rootConnector" presStyleLbl="node4" presStyleIdx="0" presStyleCnt="0"/>
      <dgm:spPr/>
      <dgm:t>
        <a:bodyPr/>
        <a:lstStyle/>
        <a:p>
          <a:endParaRPr lang="en-US"/>
        </a:p>
      </dgm:t>
    </dgm:pt>
    <dgm:pt modelId="{DDC6196A-E724-4C71-B9F5-D4E67FE0F004}" type="pres">
      <dgm:prSet presAssocID="{2B896354-CCD1-41D7-A539-F928A3FB6570}" presName="hierChild4" presStyleCnt="0"/>
      <dgm:spPr/>
    </dgm:pt>
    <dgm:pt modelId="{932FB0B1-59EE-459E-AE39-A83BFECC0F8C}" type="pres">
      <dgm:prSet presAssocID="{508B5BEC-97CF-4C4B-942F-2F3A4D7EE4F1}" presName="Name37" presStyleLbl="parChTrans1D4" presStyleIdx="10" presStyleCnt="16"/>
      <dgm:spPr/>
      <dgm:t>
        <a:bodyPr/>
        <a:lstStyle/>
        <a:p>
          <a:endParaRPr lang="en-US"/>
        </a:p>
      </dgm:t>
    </dgm:pt>
    <dgm:pt modelId="{2A6D5332-7A83-461B-B7F3-D9C4FE96C7CE}" type="pres">
      <dgm:prSet presAssocID="{56D831DD-3680-49B8-9B7B-DC68B6FB7CCF}" presName="hierRoot2" presStyleCnt="0">
        <dgm:presLayoutVars>
          <dgm:hierBranch val="init"/>
        </dgm:presLayoutVars>
      </dgm:prSet>
      <dgm:spPr/>
    </dgm:pt>
    <dgm:pt modelId="{FAAB4B72-4143-4164-8878-4AF4F8FB7252}" type="pres">
      <dgm:prSet presAssocID="{56D831DD-3680-49B8-9B7B-DC68B6FB7CCF}" presName="rootComposite" presStyleCnt="0"/>
      <dgm:spPr/>
    </dgm:pt>
    <dgm:pt modelId="{08AA9B99-E7D9-4D85-B3B0-634FE1BD2DCA}" type="pres">
      <dgm:prSet presAssocID="{56D831DD-3680-49B8-9B7B-DC68B6FB7CCF}" presName="rootText" presStyleLbl="node1" presStyleIdx="23" presStyleCnt="32">
        <dgm:presLayoutVars>
          <dgm:chMax/>
          <dgm:chPref val="3"/>
        </dgm:presLayoutVars>
      </dgm:prSet>
      <dgm:spPr/>
      <dgm:t>
        <a:bodyPr/>
        <a:lstStyle/>
        <a:p>
          <a:endParaRPr lang="en-US"/>
        </a:p>
      </dgm:t>
    </dgm:pt>
    <dgm:pt modelId="{B75DFEB8-7CD8-4C47-9ACF-9D3C118B0616}" type="pres">
      <dgm:prSet presAssocID="{56D831DD-3680-49B8-9B7B-DC68B6FB7CCF}" presName="titleText2" presStyleLbl="fgAcc1" presStyleIdx="23" presStyleCnt="32">
        <dgm:presLayoutVars>
          <dgm:chMax val="0"/>
          <dgm:chPref val="0"/>
        </dgm:presLayoutVars>
      </dgm:prSet>
      <dgm:spPr/>
      <dgm:t>
        <a:bodyPr/>
        <a:lstStyle/>
        <a:p>
          <a:endParaRPr lang="en-US"/>
        </a:p>
      </dgm:t>
    </dgm:pt>
    <dgm:pt modelId="{B5E7ACA9-846E-4D4D-86CE-AD0B8145B0DE}" type="pres">
      <dgm:prSet presAssocID="{56D831DD-3680-49B8-9B7B-DC68B6FB7CCF}" presName="rootConnector" presStyleLbl="node4" presStyleIdx="0" presStyleCnt="0"/>
      <dgm:spPr/>
      <dgm:t>
        <a:bodyPr/>
        <a:lstStyle/>
        <a:p>
          <a:endParaRPr lang="en-US"/>
        </a:p>
      </dgm:t>
    </dgm:pt>
    <dgm:pt modelId="{E60DBF03-033F-4191-9A7C-1F9E7F87C9C7}" type="pres">
      <dgm:prSet presAssocID="{56D831DD-3680-49B8-9B7B-DC68B6FB7CCF}" presName="hierChild4" presStyleCnt="0"/>
      <dgm:spPr/>
    </dgm:pt>
    <dgm:pt modelId="{76CF9A09-378D-450B-B7E8-25171210B826}" type="pres">
      <dgm:prSet presAssocID="{C7D1B979-6B24-4D77-8989-9A13DCCE3D5D}" presName="Name37" presStyleLbl="parChTrans1D4" presStyleIdx="11" presStyleCnt="16"/>
      <dgm:spPr/>
      <dgm:t>
        <a:bodyPr/>
        <a:lstStyle/>
        <a:p>
          <a:endParaRPr lang="en-US"/>
        </a:p>
      </dgm:t>
    </dgm:pt>
    <dgm:pt modelId="{312D11E1-ACBC-4ED1-9816-BF71C3892B10}" type="pres">
      <dgm:prSet presAssocID="{D076B432-57AF-4BAD-8207-28C0319328A0}" presName="hierRoot2" presStyleCnt="0">
        <dgm:presLayoutVars>
          <dgm:hierBranch val="init"/>
        </dgm:presLayoutVars>
      </dgm:prSet>
      <dgm:spPr/>
    </dgm:pt>
    <dgm:pt modelId="{D5FE78AD-C1D5-454E-9202-C3562D1A6D4D}" type="pres">
      <dgm:prSet presAssocID="{D076B432-57AF-4BAD-8207-28C0319328A0}" presName="rootComposite" presStyleCnt="0"/>
      <dgm:spPr/>
    </dgm:pt>
    <dgm:pt modelId="{4DE1874C-63AD-4BAD-9F18-E2EB30CC49A5}" type="pres">
      <dgm:prSet presAssocID="{D076B432-57AF-4BAD-8207-28C0319328A0}" presName="rootText" presStyleLbl="node1" presStyleIdx="24" presStyleCnt="32">
        <dgm:presLayoutVars>
          <dgm:chMax/>
          <dgm:chPref val="3"/>
        </dgm:presLayoutVars>
      </dgm:prSet>
      <dgm:spPr/>
      <dgm:t>
        <a:bodyPr/>
        <a:lstStyle/>
        <a:p>
          <a:endParaRPr lang="en-US"/>
        </a:p>
      </dgm:t>
    </dgm:pt>
    <dgm:pt modelId="{CCE131A0-0954-4E15-8E72-AE0BFAEC18D0}" type="pres">
      <dgm:prSet presAssocID="{D076B432-57AF-4BAD-8207-28C0319328A0}" presName="titleText2" presStyleLbl="fgAcc1" presStyleIdx="24" presStyleCnt="32">
        <dgm:presLayoutVars>
          <dgm:chMax val="0"/>
          <dgm:chPref val="0"/>
        </dgm:presLayoutVars>
      </dgm:prSet>
      <dgm:spPr/>
      <dgm:t>
        <a:bodyPr/>
        <a:lstStyle/>
        <a:p>
          <a:endParaRPr lang="en-US"/>
        </a:p>
      </dgm:t>
    </dgm:pt>
    <dgm:pt modelId="{4F8F2B52-A212-429A-BBAA-6B983869E7A5}" type="pres">
      <dgm:prSet presAssocID="{D076B432-57AF-4BAD-8207-28C0319328A0}" presName="rootConnector" presStyleLbl="node4" presStyleIdx="0" presStyleCnt="0"/>
      <dgm:spPr/>
      <dgm:t>
        <a:bodyPr/>
        <a:lstStyle/>
        <a:p>
          <a:endParaRPr lang="en-US"/>
        </a:p>
      </dgm:t>
    </dgm:pt>
    <dgm:pt modelId="{DA3630E0-7446-4F17-B916-24A13E963B4A}" type="pres">
      <dgm:prSet presAssocID="{D076B432-57AF-4BAD-8207-28C0319328A0}" presName="hierChild4" presStyleCnt="0"/>
      <dgm:spPr/>
    </dgm:pt>
    <dgm:pt modelId="{BEE6B64B-6F13-4294-8523-347F64B33035}" type="pres">
      <dgm:prSet presAssocID="{D076B432-57AF-4BAD-8207-28C0319328A0}" presName="hierChild5" presStyleCnt="0"/>
      <dgm:spPr/>
    </dgm:pt>
    <dgm:pt modelId="{93A9D093-3379-4ED2-A3D8-E530821B48F6}" type="pres">
      <dgm:prSet presAssocID="{56D831DD-3680-49B8-9B7B-DC68B6FB7CCF}" presName="hierChild5" presStyleCnt="0"/>
      <dgm:spPr/>
    </dgm:pt>
    <dgm:pt modelId="{20C647CA-9C7A-4BB4-A32B-0247BBB76F6E}" type="pres">
      <dgm:prSet presAssocID="{2B896354-CCD1-41D7-A539-F928A3FB6570}" presName="hierChild5" presStyleCnt="0"/>
      <dgm:spPr/>
    </dgm:pt>
    <dgm:pt modelId="{0F5A3B2D-D88A-47D6-B6C1-B8C711396738}" type="pres">
      <dgm:prSet presAssocID="{52ACF2C7-1DD2-473A-9502-461887ECA4EE}" presName="hierChild5" presStyleCnt="0"/>
      <dgm:spPr/>
    </dgm:pt>
    <dgm:pt modelId="{4114699D-DBAF-42FF-86C1-98B6EC55E175}" type="pres">
      <dgm:prSet presAssocID="{793C0C1C-E5FE-4BAE-8C0B-66B7DB73C37E}" presName="hierChild5" presStyleCnt="0"/>
      <dgm:spPr/>
    </dgm:pt>
    <dgm:pt modelId="{45410198-5F4C-44E2-91F7-C0BBF66DACCE}" type="pres">
      <dgm:prSet presAssocID="{3AA0BB5D-F759-4FFE-8EC4-2B406F2E8889}" presName="hierChild5" presStyleCnt="0"/>
      <dgm:spPr/>
    </dgm:pt>
    <dgm:pt modelId="{41C193BC-79F1-4574-AAB6-F20739B93522}" type="pres">
      <dgm:prSet presAssocID="{44EB79A3-61B9-4FEA-B92F-2343093F5C9A}" presName="Name37" presStyleLbl="parChTrans1D2" presStyleIdx="8" presStyleCnt="10"/>
      <dgm:spPr/>
      <dgm:t>
        <a:bodyPr/>
        <a:lstStyle/>
        <a:p>
          <a:endParaRPr lang="en-US"/>
        </a:p>
      </dgm:t>
    </dgm:pt>
    <dgm:pt modelId="{CDCD0BD1-9759-4DFD-BB9F-C64E183D428F}" type="pres">
      <dgm:prSet presAssocID="{98AE00F4-907A-4A45-BF78-99AE1D653533}" presName="hierRoot2" presStyleCnt="0">
        <dgm:presLayoutVars>
          <dgm:hierBranch val="init"/>
        </dgm:presLayoutVars>
      </dgm:prSet>
      <dgm:spPr/>
    </dgm:pt>
    <dgm:pt modelId="{119C4375-6ED2-4BFE-ACA1-9CD805F08240}" type="pres">
      <dgm:prSet presAssocID="{98AE00F4-907A-4A45-BF78-99AE1D653533}" presName="rootComposite" presStyleCnt="0"/>
      <dgm:spPr/>
    </dgm:pt>
    <dgm:pt modelId="{FCACFF5A-6730-4E19-A2BF-5EFCB676AD32}" type="pres">
      <dgm:prSet presAssocID="{98AE00F4-907A-4A45-BF78-99AE1D653533}" presName="rootText" presStyleLbl="node1" presStyleIdx="25" presStyleCnt="32">
        <dgm:presLayoutVars>
          <dgm:chMax/>
          <dgm:chPref val="3"/>
        </dgm:presLayoutVars>
      </dgm:prSet>
      <dgm:spPr/>
      <dgm:t>
        <a:bodyPr/>
        <a:lstStyle/>
        <a:p>
          <a:endParaRPr lang="en-US"/>
        </a:p>
      </dgm:t>
    </dgm:pt>
    <dgm:pt modelId="{6DB59BD8-E20E-4AE9-B191-C0DC99173270}" type="pres">
      <dgm:prSet presAssocID="{98AE00F4-907A-4A45-BF78-99AE1D653533}" presName="titleText2" presStyleLbl="fgAcc1" presStyleIdx="25" presStyleCnt="32">
        <dgm:presLayoutVars>
          <dgm:chMax val="0"/>
          <dgm:chPref val="0"/>
        </dgm:presLayoutVars>
      </dgm:prSet>
      <dgm:spPr/>
      <dgm:t>
        <a:bodyPr/>
        <a:lstStyle/>
        <a:p>
          <a:endParaRPr lang="en-US"/>
        </a:p>
      </dgm:t>
    </dgm:pt>
    <dgm:pt modelId="{0D1CBDB7-2470-4569-87A3-EEABFD87E40E}" type="pres">
      <dgm:prSet presAssocID="{98AE00F4-907A-4A45-BF78-99AE1D653533}" presName="rootConnector" presStyleLbl="node2" presStyleIdx="0" presStyleCnt="0"/>
      <dgm:spPr/>
      <dgm:t>
        <a:bodyPr/>
        <a:lstStyle/>
        <a:p>
          <a:endParaRPr lang="en-US"/>
        </a:p>
      </dgm:t>
    </dgm:pt>
    <dgm:pt modelId="{0C681B2D-7097-4B5F-9877-F485539426DD}" type="pres">
      <dgm:prSet presAssocID="{98AE00F4-907A-4A45-BF78-99AE1D653533}" presName="hierChild4" presStyleCnt="0"/>
      <dgm:spPr/>
    </dgm:pt>
    <dgm:pt modelId="{E785FEE5-CCB5-4074-BCD7-5A3EF5DD6833}" type="pres">
      <dgm:prSet presAssocID="{E1B945CD-F6EF-40F1-91D1-4F0E351FF2FF}" presName="Name37" presStyleLbl="parChTrans1D3" presStyleIdx="5" presStyleCnt="7"/>
      <dgm:spPr/>
      <dgm:t>
        <a:bodyPr/>
        <a:lstStyle/>
        <a:p>
          <a:endParaRPr lang="en-US"/>
        </a:p>
      </dgm:t>
    </dgm:pt>
    <dgm:pt modelId="{CF1AC345-B291-4182-9C12-9F1FC720300E}" type="pres">
      <dgm:prSet presAssocID="{8A1F8581-7EE3-4F67-A354-C3EFAC258677}" presName="hierRoot2" presStyleCnt="0">
        <dgm:presLayoutVars>
          <dgm:hierBranch val="init"/>
        </dgm:presLayoutVars>
      </dgm:prSet>
      <dgm:spPr/>
    </dgm:pt>
    <dgm:pt modelId="{59234439-E1CE-46C3-9ADD-55A3A9432161}" type="pres">
      <dgm:prSet presAssocID="{8A1F8581-7EE3-4F67-A354-C3EFAC258677}" presName="rootComposite" presStyleCnt="0"/>
      <dgm:spPr/>
    </dgm:pt>
    <dgm:pt modelId="{4A7847DC-C8C0-4B3F-B4CA-124D052A6E62}" type="pres">
      <dgm:prSet presAssocID="{8A1F8581-7EE3-4F67-A354-C3EFAC258677}" presName="rootText" presStyleLbl="node1" presStyleIdx="26" presStyleCnt="32">
        <dgm:presLayoutVars>
          <dgm:chMax/>
          <dgm:chPref val="3"/>
        </dgm:presLayoutVars>
      </dgm:prSet>
      <dgm:spPr/>
      <dgm:t>
        <a:bodyPr/>
        <a:lstStyle/>
        <a:p>
          <a:endParaRPr lang="en-US"/>
        </a:p>
      </dgm:t>
    </dgm:pt>
    <dgm:pt modelId="{CCE35D29-9B7A-4F2E-99AB-1ABEF8BA3518}" type="pres">
      <dgm:prSet presAssocID="{8A1F8581-7EE3-4F67-A354-C3EFAC258677}" presName="titleText2" presStyleLbl="fgAcc1" presStyleIdx="26" presStyleCnt="32">
        <dgm:presLayoutVars>
          <dgm:chMax val="0"/>
          <dgm:chPref val="0"/>
        </dgm:presLayoutVars>
      </dgm:prSet>
      <dgm:spPr/>
      <dgm:t>
        <a:bodyPr/>
        <a:lstStyle/>
        <a:p>
          <a:endParaRPr lang="en-US"/>
        </a:p>
      </dgm:t>
    </dgm:pt>
    <dgm:pt modelId="{96ECF48E-35A3-47FC-98AA-251D0452A52D}" type="pres">
      <dgm:prSet presAssocID="{8A1F8581-7EE3-4F67-A354-C3EFAC258677}" presName="rootConnector" presStyleLbl="node3" presStyleIdx="0" presStyleCnt="0"/>
      <dgm:spPr/>
      <dgm:t>
        <a:bodyPr/>
        <a:lstStyle/>
        <a:p>
          <a:endParaRPr lang="en-US"/>
        </a:p>
      </dgm:t>
    </dgm:pt>
    <dgm:pt modelId="{7713315B-F5E5-4BA6-82B0-C4D8C0A9C3EF}" type="pres">
      <dgm:prSet presAssocID="{8A1F8581-7EE3-4F67-A354-C3EFAC258677}" presName="hierChild4" presStyleCnt="0"/>
      <dgm:spPr/>
    </dgm:pt>
    <dgm:pt modelId="{BF2F3C45-4081-4FE3-8A19-5F0E7DE2B52B}" type="pres">
      <dgm:prSet presAssocID="{7D646D5A-A5F7-4EFA-9D25-89E49AFCD029}" presName="Name37" presStyleLbl="parChTrans1D4" presStyleIdx="12" presStyleCnt="16"/>
      <dgm:spPr/>
      <dgm:t>
        <a:bodyPr/>
        <a:lstStyle/>
        <a:p>
          <a:endParaRPr lang="en-US"/>
        </a:p>
      </dgm:t>
    </dgm:pt>
    <dgm:pt modelId="{3B4BF066-0C17-4A11-907B-3D0F6AB17FB5}" type="pres">
      <dgm:prSet presAssocID="{3AFA318C-458F-468D-96D7-AF5A780A6D5D}" presName="hierRoot2" presStyleCnt="0">
        <dgm:presLayoutVars>
          <dgm:hierBranch val="init"/>
        </dgm:presLayoutVars>
      </dgm:prSet>
      <dgm:spPr/>
    </dgm:pt>
    <dgm:pt modelId="{F8EC563C-6F0F-4403-AF86-E416C85FD399}" type="pres">
      <dgm:prSet presAssocID="{3AFA318C-458F-468D-96D7-AF5A780A6D5D}" presName="rootComposite" presStyleCnt="0"/>
      <dgm:spPr/>
    </dgm:pt>
    <dgm:pt modelId="{54642B1D-E419-49B2-BA44-FAB96F4E20AC}" type="pres">
      <dgm:prSet presAssocID="{3AFA318C-458F-468D-96D7-AF5A780A6D5D}" presName="rootText" presStyleLbl="node1" presStyleIdx="27" presStyleCnt="32">
        <dgm:presLayoutVars>
          <dgm:chMax/>
          <dgm:chPref val="3"/>
        </dgm:presLayoutVars>
      </dgm:prSet>
      <dgm:spPr/>
      <dgm:t>
        <a:bodyPr/>
        <a:lstStyle/>
        <a:p>
          <a:endParaRPr lang="en-US"/>
        </a:p>
      </dgm:t>
    </dgm:pt>
    <dgm:pt modelId="{D9C0B030-EC75-4CBC-8978-6EADB26BF660}" type="pres">
      <dgm:prSet presAssocID="{3AFA318C-458F-468D-96D7-AF5A780A6D5D}" presName="titleText2" presStyleLbl="fgAcc1" presStyleIdx="27" presStyleCnt="32">
        <dgm:presLayoutVars>
          <dgm:chMax val="0"/>
          <dgm:chPref val="0"/>
        </dgm:presLayoutVars>
      </dgm:prSet>
      <dgm:spPr/>
      <dgm:t>
        <a:bodyPr/>
        <a:lstStyle/>
        <a:p>
          <a:endParaRPr lang="en-US"/>
        </a:p>
      </dgm:t>
    </dgm:pt>
    <dgm:pt modelId="{C2AAFB1E-C84D-4BDB-BC08-634669D61AEC}" type="pres">
      <dgm:prSet presAssocID="{3AFA318C-458F-468D-96D7-AF5A780A6D5D}" presName="rootConnector" presStyleLbl="node4" presStyleIdx="0" presStyleCnt="0"/>
      <dgm:spPr/>
      <dgm:t>
        <a:bodyPr/>
        <a:lstStyle/>
        <a:p>
          <a:endParaRPr lang="en-US"/>
        </a:p>
      </dgm:t>
    </dgm:pt>
    <dgm:pt modelId="{727F688C-FF1E-4565-BF3E-A5CFABB23751}" type="pres">
      <dgm:prSet presAssocID="{3AFA318C-458F-468D-96D7-AF5A780A6D5D}" presName="hierChild4" presStyleCnt="0"/>
      <dgm:spPr/>
    </dgm:pt>
    <dgm:pt modelId="{76D0918A-447B-45FA-9AE6-458B27885EA5}" type="pres">
      <dgm:prSet presAssocID="{9F68E202-CC15-4427-BF20-E6285E36DBDE}" presName="Name37" presStyleLbl="parChTrans1D4" presStyleIdx="13" presStyleCnt="16"/>
      <dgm:spPr/>
      <dgm:t>
        <a:bodyPr/>
        <a:lstStyle/>
        <a:p>
          <a:endParaRPr lang="en-US"/>
        </a:p>
      </dgm:t>
    </dgm:pt>
    <dgm:pt modelId="{227AD41C-11FF-48FE-AEF9-7F4D6D3172A3}" type="pres">
      <dgm:prSet presAssocID="{0D26EC8D-730C-4412-A0C5-EE9F4AAC9DDC}" presName="hierRoot2" presStyleCnt="0">
        <dgm:presLayoutVars>
          <dgm:hierBranch val="init"/>
        </dgm:presLayoutVars>
      </dgm:prSet>
      <dgm:spPr/>
    </dgm:pt>
    <dgm:pt modelId="{7C3D7C2C-442C-44D0-ADB8-80A6F61C637D}" type="pres">
      <dgm:prSet presAssocID="{0D26EC8D-730C-4412-A0C5-EE9F4AAC9DDC}" presName="rootComposite" presStyleCnt="0"/>
      <dgm:spPr/>
    </dgm:pt>
    <dgm:pt modelId="{223ACF39-7A4D-4C52-B480-0E24057E97E3}" type="pres">
      <dgm:prSet presAssocID="{0D26EC8D-730C-4412-A0C5-EE9F4AAC9DDC}" presName="rootText" presStyleLbl="node1" presStyleIdx="28" presStyleCnt="32">
        <dgm:presLayoutVars>
          <dgm:chMax/>
          <dgm:chPref val="3"/>
        </dgm:presLayoutVars>
      </dgm:prSet>
      <dgm:spPr/>
      <dgm:t>
        <a:bodyPr/>
        <a:lstStyle/>
        <a:p>
          <a:endParaRPr lang="en-US"/>
        </a:p>
      </dgm:t>
    </dgm:pt>
    <dgm:pt modelId="{5BED8C5D-9715-4DF3-8582-DCBCB4F29537}" type="pres">
      <dgm:prSet presAssocID="{0D26EC8D-730C-4412-A0C5-EE9F4AAC9DDC}" presName="titleText2" presStyleLbl="fgAcc1" presStyleIdx="28" presStyleCnt="32">
        <dgm:presLayoutVars>
          <dgm:chMax val="0"/>
          <dgm:chPref val="0"/>
        </dgm:presLayoutVars>
      </dgm:prSet>
      <dgm:spPr/>
      <dgm:t>
        <a:bodyPr/>
        <a:lstStyle/>
        <a:p>
          <a:endParaRPr lang="en-US"/>
        </a:p>
      </dgm:t>
    </dgm:pt>
    <dgm:pt modelId="{7152030D-8E51-45F6-BAEE-9EFEE2263190}" type="pres">
      <dgm:prSet presAssocID="{0D26EC8D-730C-4412-A0C5-EE9F4AAC9DDC}" presName="rootConnector" presStyleLbl="node4" presStyleIdx="0" presStyleCnt="0"/>
      <dgm:spPr/>
      <dgm:t>
        <a:bodyPr/>
        <a:lstStyle/>
        <a:p>
          <a:endParaRPr lang="en-US"/>
        </a:p>
      </dgm:t>
    </dgm:pt>
    <dgm:pt modelId="{8D3C59E0-837E-446C-8F62-BC1B2CDCE0F8}" type="pres">
      <dgm:prSet presAssocID="{0D26EC8D-730C-4412-A0C5-EE9F4AAC9DDC}" presName="hierChild4" presStyleCnt="0"/>
      <dgm:spPr/>
    </dgm:pt>
    <dgm:pt modelId="{66A15171-367B-4C9F-BA2A-19BD362C0606}" type="pres">
      <dgm:prSet presAssocID="{0D26EC8D-730C-4412-A0C5-EE9F4AAC9DDC}" presName="hierChild5" presStyleCnt="0"/>
      <dgm:spPr/>
    </dgm:pt>
    <dgm:pt modelId="{889E04B1-8C76-4183-BCF1-671420B3A077}" type="pres">
      <dgm:prSet presAssocID="{3AFA318C-458F-468D-96D7-AF5A780A6D5D}" presName="hierChild5" presStyleCnt="0"/>
      <dgm:spPr/>
    </dgm:pt>
    <dgm:pt modelId="{93345B24-4468-46A5-AA0B-1030B784B4F7}" type="pres">
      <dgm:prSet presAssocID="{8A1F8581-7EE3-4F67-A354-C3EFAC258677}" presName="hierChild5" presStyleCnt="0"/>
      <dgm:spPr/>
    </dgm:pt>
    <dgm:pt modelId="{80F3EAA5-7A19-4231-9BA8-CD0011A4CF38}" type="pres">
      <dgm:prSet presAssocID="{002C9410-D26B-4F9A-9338-D16F86448822}" presName="Name37" presStyleLbl="parChTrans1D3" presStyleIdx="6" presStyleCnt="7"/>
      <dgm:spPr/>
      <dgm:t>
        <a:bodyPr/>
        <a:lstStyle/>
        <a:p>
          <a:endParaRPr lang="en-US"/>
        </a:p>
      </dgm:t>
    </dgm:pt>
    <dgm:pt modelId="{0060B50F-0669-4664-B3A5-A0E94DFB2766}" type="pres">
      <dgm:prSet presAssocID="{7402FD7A-7D89-4908-80D3-899C34F15B0C}" presName="hierRoot2" presStyleCnt="0">
        <dgm:presLayoutVars>
          <dgm:hierBranch val="r"/>
        </dgm:presLayoutVars>
      </dgm:prSet>
      <dgm:spPr/>
    </dgm:pt>
    <dgm:pt modelId="{E0222DB9-4BD3-4416-B870-F72E3072A3E4}" type="pres">
      <dgm:prSet presAssocID="{7402FD7A-7D89-4908-80D3-899C34F15B0C}" presName="rootComposite" presStyleCnt="0"/>
      <dgm:spPr/>
    </dgm:pt>
    <dgm:pt modelId="{5A045699-713E-4888-A531-27C4FE20FB2A}" type="pres">
      <dgm:prSet presAssocID="{7402FD7A-7D89-4908-80D3-899C34F15B0C}" presName="rootText" presStyleLbl="node1" presStyleIdx="29" presStyleCnt="32">
        <dgm:presLayoutVars>
          <dgm:chMax/>
          <dgm:chPref val="3"/>
        </dgm:presLayoutVars>
      </dgm:prSet>
      <dgm:spPr/>
      <dgm:t>
        <a:bodyPr/>
        <a:lstStyle/>
        <a:p>
          <a:endParaRPr lang="en-US"/>
        </a:p>
      </dgm:t>
    </dgm:pt>
    <dgm:pt modelId="{D9AB639B-1112-4327-B2C6-77DFD2010FBB}" type="pres">
      <dgm:prSet presAssocID="{7402FD7A-7D89-4908-80D3-899C34F15B0C}" presName="titleText2" presStyleLbl="fgAcc1" presStyleIdx="29" presStyleCnt="32" custScaleX="98426" custScaleY="209075">
        <dgm:presLayoutVars>
          <dgm:chMax val="0"/>
          <dgm:chPref val="0"/>
        </dgm:presLayoutVars>
      </dgm:prSet>
      <dgm:spPr/>
      <dgm:t>
        <a:bodyPr/>
        <a:lstStyle/>
        <a:p>
          <a:endParaRPr lang="en-US"/>
        </a:p>
      </dgm:t>
    </dgm:pt>
    <dgm:pt modelId="{92E23828-7289-497F-83C9-8C6839DEC537}" type="pres">
      <dgm:prSet presAssocID="{7402FD7A-7D89-4908-80D3-899C34F15B0C}" presName="rootConnector" presStyleLbl="node3" presStyleIdx="0" presStyleCnt="0"/>
      <dgm:spPr/>
      <dgm:t>
        <a:bodyPr/>
        <a:lstStyle/>
        <a:p>
          <a:endParaRPr lang="en-US"/>
        </a:p>
      </dgm:t>
    </dgm:pt>
    <dgm:pt modelId="{8E7CED71-4F32-4652-8EC3-F61292A1ED18}" type="pres">
      <dgm:prSet presAssocID="{7402FD7A-7D89-4908-80D3-899C34F15B0C}" presName="hierChild4" presStyleCnt="0"/>
      <dgm:spPr/>
    </dgm:pt>
    <dgm:pt modelId="{8BA52B6E-5184-46B3-9DB3-C8A3E21D23CB}" type="pres">
      <dgm:prSet presAssocID="{5E38EB6B-3B9B-4EF5-912E-71BF5B379898}" presName="Name44" presStyleLbl="parChTrans1D4" presStyleIdx="14" presStyleCnt="16"/>
      <dgm:spPr/>
      <dgm:t>
        <a:bodyPr/>
        <a:lstStyle/>
        <a:p>
          <a:endParaRPr lang="en-US"/>
        </a:p>
      </dgm:t>
    </dgm:pt>
    <dgm:pt modelId="{01B589AD-11FC-4D2F-9C63-64B3AE318274}" type="pres">
      <dgm:prSet presAssocID="{7939D700-9062-44DB-BD73-0A27393BE195}" presName="hierRoot2" presStyleCnt="0">
        <dgm:presLayoutVars>
          <dgm:hierBranch val="init"/>
        </dgm:presLayoutVars>
      </dgm:prSet>
      <dgm:spPr/>
    </dgm:pt>
    <dgm:pt modelId="{33F2EA63-56C2-413C-BFCB-A219FDAAE43E}" type="pres">
      <dgm:prSet presAssocID="{7939D700-9062-44DB-BD73-0A27393BE195}" presName="rootComposite" presStyleCnt="0"/>
      <dgm:spPr/>
    </dgm:pt>
    <dgm:pt modelId="{12573BCC-B634-405D-A7FA-2523B12A50C9}" type="pres">
      <dgm:prSet presAssocID="{7939D700-9062-44DB-BD73-0A27393BE195}" presName="rootText" presStyleLbl="node1" presStyleIdx="30" presStyleCnt="32" custLinFactNeighborX="-21264" custLinFactNeighborY="5324">
        <dgm:presLayoutVars>
          <dgm:chMax/>
          <dgm:chPref val="3"/>
        </dgm:presLayoutVars>
      </dgm:prSet>
      <dgm:spPr/>
      <dgm:t>
        <a:bodyPr/>
        <a:lstStyle/>
        <a:p>
          <a:endParaRPr lang="en-US"/>
        </a:p>
      </dgm:t>
    </dgm:pt>
    <dgm:pt modelId="{7BB64F52-AFA3-4FCC-8BE4-98BC3B133676}" type="pres">
      <dgm:prSet presAssocID="{7939D700-9062-44DB-BD73-0A27393BE195}" presName="titleText2" presStyleLbl="fgAcc1" presStyleIdx="30" presStyleCnt="32">
        <dgm:presLayoutVars>
          <dgm:chMax val="0"/>
          <dgm:chPref val="0"/>
        </dgm:presLayoutVars>
      </dgm:prSet>
      <dgm:spPr/>
      <dgm:t>
        <a:bodyPr/>
        <a:lstStyle/>
        <a:p>
          <a:endParaRPr lang="en-US"/>
        </a:p>
      </dgm:t>
    </dgm:pt>
    <dgm:pt modelId="{5F539B56-BDC2-4747-B982-60B21B3BD478}" type="pres">
      <dgm:prSet presAssocID="{7939D700-9062-44DB-BD73-0A27393BE195}" presName="rootConnector" presStyleLbl="node4" presStyleIdx="0" presStyleCnt="0"/>
      <dgm:spPr/>
      <dgm:t>
        <a:bodyPr/>
        <a:lstStyle/>
        <a:p>
          <a:endParaRPr lang="en-US"/>
        </a:p>
      </dgm:t>
    </dgm:pt>
    <dgm:pt modelId="{E6E4DD0F-F176-492B-8C9F-9439E8EC3804}" type="pres">
      <dgm:prSet presAssocID="{7939D700-9062-44DB-BD73-0A27393BE195}" presName="hierChild4" presStyleCnt="0"/>
      <dgm:spPr/>
    </dgm:pt>
    <dgm:pt modelId="{61D25800-4998-449E-B811-58AF6A86B939}" type="pres">
      <dgm:prSet presAssocID="{141ACA7B-9866-45BA-A7DF-27A3CED45400}" presName="Name37" presStyleLbl="parChTrans1D4" presStyleIdx="15" presStyleCnt="16"/>
      <dgm:spPr/>
      <dgm:t>
        <a:bodyPr/>
        <a:lstStyle/>
        <a:p>
          <a:endParaRPr lang="en-US"/>
        </a:p>
      </dgm:t>
    </dgm:pt>
    <dgm:pt modelId="{F3B807D7-76BF-427F-AF5C-9ACE99E85229}" type="pres">
      <dgm:prSet presAssocID="{E7505DB2-2992-4E68-A0EF-6380441F9A65}" presName="hierRoot2" presStyleCnt="0">
        <dgm:presLayoutVars>
          <dgm:hierBranch val="init"/>
        </dgm:presLayoutVars>
      </dgm:prSet>
      <dgm:spPr/>
    </dgm:pt>
    <dgm:pt modelId="{6E16D010-E83B-4032-818C-A5BC4A90484B}" type="pres">
      <dgm:prSet presAssocID="{E7505DB2-2992-4E68-A0EF-6380441F9A65}" presName="rootComposite" presStyleCnt="0"/>
      <dgm:spPr/>
    </dgm:pt>
    <dgm:pt modelId="{20C22141-2DCC-4736-AC72-3B01B72B8D95}" type="pres">
      <dgm:prSet presAssocID="{E7505DB2-2992-4E68-A0EF-6380441F9A65}" presName="rootText" presStyleLbl="node1" presStyleIdx="31" presStyleCnt="32" custLinFactNeighborX="-21321" custLinFactNeighborY="-22789">
        <dgm:presLayoutVars>
          <dgm:chMax/>
          <dgm:chPref val="3"/>
        </dgm:presLayoutVars>
      </dgm:prSet>
      <dgm:spPr/>
      <dgm:t>
        <a:bodyPr/>
        <a:lstStyle/>
        <a:p>
          <a:endParaRPr lang="en-US"/>
        </a:p>
      </dgm:t>
    </dgm:pt>
    <dgm:pt modelId="{5E80BBB4-F5BA-4E60-ACD8-30FD39C04A87}" type="pres">
      <dgm:prSet presAssocID="{E7505DB2-2992-4E68-A0EF-6380441F9A65}" presName="titleText2" presStyleLbl="fgAcc1" presStyleIdx="31" presStyleCnt="32" custScaleX="99747" custScaleY="152633">
        <dgm:presLayoutVars>
          <dgm:chMax val="0"/>
          <dgm:chPref val="0"/>
        </dgm:presLayoutVars>
      </dgm:prSet>
      <dgm:spPr/>
      <dgm:t>
        <a:bodyPr/>
        <a:lstStyle/>
        <a:p>
          <a:endParaRPr lang="en-US"/>
        </a:p>
      </dgm:t>
    </dgm:pt>
    <dgm:pt modelId="{E687D60B-1B49-4446-8C88-877A0823D269}" type="pres">
      <dgm:prSet presAssocID="{E7505DB2-2992-4E68-A0EF-6380441F9A65}" presName="rootConnector" presStyleLbl="node4" presStyleIdx="0" presStyleCnt="0"/>
      <dgm:spPr/>
      <dgm:t>
        <a:bodyPr/>
        <a:lstStyle/>
        <a:p>
          <a:endParaRPr lang="en-US"/>
        </a:p>
      </dgm:t>
    </dgm:pt>
    <dgm:pt modelId="{D602244B-55ED-4188-A9F7-7872DC240481}" type="pres">
      <dgm:prSet presAssocID="{E7505DB2-2992-4E68-A0EF-6380441F9A65}" presName="hierChild4" presStyleCnt="0"/>
      <dgm:spPr/>
    </dgm:pt>
    <dgm:pt modelId="{60EC1579-C8EC-4D2F-B75E-B10BA2AA735A}" type="pres">
      <dgm:prSet presAssocID="{E7505DB2-2992-4E68-A0EF-6380441F9A65}" presName="hierChild5" presStyleCnt="0"/>
      <dgm:spPr/>
    </dgm:pt>
    <dgm:pt modelId="{F8A5CB36-C4CC-4342-A3B8-058AB0E73F27}" type="pres">
      <dgm:prSet presAssocID="{7939D700-9062-44DB-BD73-0A27393BE195}" presName="hierChild5" presStyleCnt="0"/>
      <dgm:spPr/>
    </dgm:pt>
    <dgm:pt modelId="{7EA43D36-C30F-4B49-9240-EE1E748177EC}" type="pres">
      <dgm:prSet presAssocID="{7402FD7A-7D89-4908-80D3-899C34F15B0C}" presName="hierChild5" presStyleCnt="0"/>
      <dgm:spPr/>
    </dgm:pt>
    <dgm:pt modelId="{FC93BAF8-1EB9-4E4D-94B7-29B19DA88BC0}" type="pres">
      <dgm:prSet presAssocID="{98AE00F4-907A-4A45-BF78-99AE1D653533}" presName="hierChild5" presStyleCnt="0"/>
      <dgm:spPr/>
    </dgm:pt>
    <dgm:pt modelId="{663151E2-8BEC-4284-A20E-13943B7633CF}" type="pres">
      <dgm:prSet presAssocID="{E753111C-693D-4B36-8B8B-0795432B427B}" presName="hierChild3" presStyleCnt="0"/>
      <dgm:spPr/>
    </dgm:pt>
    <dgm:pt modelId="{537E2F69-9E2B-4AE9-B5EC-5ADDD95EEAB5}" type="pres">
      <dgm:prSet presAssocID="{F88D016C-37D8-4DDD-B423-0EADE81AFECA}" presName="Name96" presStyleLbl="parChTrans1D2" presStyleIdx="9" presStyleCnt="10"/>
      <dgm:spPr/>
      <dgm:t>
        <a:bodyPr/>
        <a:lstStyle/>
        <a:p>
          <a:endParaRPr lang="en-US"/>
        </a:p>
      </dgm:t>
    </dgm:pt>
    <dgm:pt modelId="{CA4DD511-57AE-4849-AD0B-54408DDC434C}" type="pres">
      <dgm:prSet presAssocID="{3ECE981B-4C60-4F8D-8A60-BB9168F804D7}" presName="hierRoot3" presStyleCnt="0">
        <dgm:presLayoutVars>
          <dgm:hierBranch val="init"/>
        </dgm:presLayoutVars>
      </dgm:prSet>
      <dgm:spPr/>
    </dgm:pt>
    <dgm:pt modelId="{7127CBAE-FEC4-4206-AC39-FDF56888503D}" type="pres">
      <dgm:prSet presAssocID="{3ECE981B-4C60-4F8D-8A60-BB9168F804D7}" presName="rootComposite3" presStyleCnt="0"/>
      <dgm:spPr/>
    </dgm:pt>
    <dgm:pt modelId="{AEFCD554-9B9E-4BAB-A736-1DBCE554A3DD}" type="pres">
      <dgm:prSet presAssocID="{3ECE981B-4C60-4F8D-8A60-BB9168F804D7}" presName="rootText3" presStyleLbl="asst1" presStyleIdx="0" presStyleCnt="1" custScaleX="123382" custLinFactX="100000" custLinFactY="-100000" custLinFactNeighborX="167938" custLinFactNeighborY="-170250">
        <dgm:presLayoutVars>
          <dgm:chPref val="3"/>
        </dgm:presLayoutVars>
      </dgm:prSet>
      <dgm:spPr/>
      <dgm:t>
        <a:bodyPr/>
        <a:lstStyle/>
        <a:p>
          <a:endParaRPr lang="en-US"/>
        </a:p>
      </dgm:t>
    </dgm:pt>
    <dgm:pt modelId="{7958A471-CAD3-499F-902E-29445ED9C319}" type="pres">
      <dgm:prSet presAssocID="{3ECE981B-4C60-4F8D-8A60-BB9168F804D7}" presName="titleText3" presStyleLbl="fgAcc2" presStyleIdx="0" presStyleCnt="1" custScaleX="145332" custScaleY="377370" custLinFactX="100000" custLinFactY="-275883" custLinFactNeighborX="180904" custLinFactNeighborY="-300000">
        <dgm:presLayoutVars>
          <dgm:chMax val="0"/>
          <dgm:chPref val="0"/>
        </dgm:presLayoutVars>
      </dgm:prSet>
      <dgm:spPr/>
      <dgm:t>
        <a:bodyPr/>
        <a:lstStyle/>
        <a:p>
          <a:endParaRPr lang="en-US"/>
        </a:p>
      </dgm:t>
    </dgm:pt>
    <dgm:pt modelId="{9B0C7C96-E69E-4B79-9342-141E0FECD68E}" type="pres">
      <dgm:prSet presAssocID="{3ECE981B-4C60-4F8D-8A60-BB9168F804D7}" presName="rootConnector3" presStyleLbl="asst1" presStyleIdx="0" presStyleCnt="1"/>
      <dgm:spPr/>
      <dgm:t>
        <a:bodyPr/>
        <a:lstStyle/>
        <a:p>
          <a:endParaRPr lang="en-US"/>
        </a:p>
      </dgm:t>
    </dgm:pt>
    <dgm:pt modelId="{9BEF17AA-8E9E-4C94-B876-14F6A612364C}" type="pres">
      <dgm:prSet presAssocID="{3ECE981B-4C60-4F8D-8A60-BB9168F804D7}" presName="hierChild6" presStyleCnt="0"/>
      <dgm:spPr/>
    </dgm:pt>
    <dgm:pt modelId="{EED56AEE-F406-4F9F-A93D-1B8507F25A63}" type="pres">
      <dgm:prSet presAssocID="{3ECE981B-4C60-4F8D-8A60-BB9168F804D7}" presName="hierChild7" presStyleCnt="0"/>
      <dgm:spPr/>
    </dgm:pt>
    <dgm:pt modelId="{037A0CEA-1A22-4D44-8CA6-62FEC8A41ED3}" type="pres">
      <dgm:prSet presAssocID="{AD561C84-0935-42FD-9678-F3B8BB85ED6C}" presName="hierRoot1" presStyleCnt="0">
        <dgm:presLayoutVars>
          <dgm:hierBranch val="init"/>
        </dgm:presLayoutVars>
      </dgm:prSet>
      <dgm:spPr/>
    </dgm:pt>
    <dgm:pt modelId="{FA3D3310-A087-435A-A2E9-49A0403498A6}" type="pres">
      <dgm:prSet presAssocID="{AD561C84-0935-42FD-9678-F3B8BB85ED6C}" presName="rootComposite1" presStyleCnt="0"/>
      <dgm:spPr/>
    </dgm:pt>
    <dgm:pt modelId="{07F1D242-3BDA-4DD2-9472-A6EE08189F0E}" type="pres">
      <dgm:prSet presAssocID="{AD561C84-0935-42FD-9678-F3B8BB85ED6C}" presName="rootText1" presStyleLbl="node0" presStyleIdx="1" presStyleCnt="7" custLinFactX="182669" custLinFactY="581182" custLinFactNeighborX="200000" custLinFactNeighborY="600000">
        <dgm:presLayoutVars>
          <dgm:chMax/>
          <dgm:chPref val="3"/>
        </dgm:presLayoutVars>
      </dgm:prSet>
      <dgm:spPr/>
      <dgm:t>
        <a:bodyPr/>
        <a:lstStyle/>
        <a:p>
          <a:endParaRPr lang="en-US"/>
        </a:p>
      </dgm:t>
    </dgm:pt>
    <dgm:pt modelId="{06D8ECEF-14A2-4B7F-84FF-4D50DB763C52}" type="pres">
      <dgm:prSet presAssocID="{AD561C84-0935-42FD-9678-F3B8BB85ED6C}" presName="titleText1" presStyleLbl="fgAcc0" presStyleIdx="1" presStyleCnt="7" custScaleY="206149" custLinFactX="200000" custLinFactY="1800000" custLinFactNeighborX="234870" custLinFactNeighborY="1818169">
        <dgm:presLayoutVars>
          <dgm:chMax val="0"/>
          <dgm:chPref val="0"/>
        </dgm:presLayoutVars>
      </dgm:prSet>
      <dgm:spPr/>
      <dgm:t>
        <a:bodyPr/>
        <a:lstStyle/>
        <a:p>
          <a:endParaRPr lang="en-US"/>
        </a:p>
      </dgm:t>
    </dgm:pt>
    <dgm:pt modelId="{8CE86F6D-D823-4C65-A51C-C71839D9B456}" type="pres">
      <dgm:prSet presAssocID="{AD561C84-0935-42FD-9678-F3B8BB85ED6C}" presName="rootConnector1" presStyleLbl="node1" presStyleIdx="31" presStyleCnt="32"/>
      <dgm:spPr/>
      <dgm:t>
        <a:bodyPr/>
        <a:lstStyle/>
        <a:p>
          <a:endParaRPr lang="en-US"/>
        </a:p>
      </dgm:t>
    </dgm:pt>
    <dgm:pt modelId="{43E519B9-1448-441D-B377-EA4D4A411D8A}" type="pres">
      <dgm:prSet presAssocID="{AD561C84-0935-42FD-9678-F3B8BB85ED6C}" presName="hierChild2" presStyleCnt="0"/>
      <dgm:spPr/>
    </dgm:pt>
    <dgm:pt modelId="{591B3AA3-3AEB-4F1E-9B9B-EC214368A058}" type="pres">
      <dgm:prSet presAssocID="{AD561C84-0935-42FD-9678-F3B8BB85ED6C}" presName="hierChild3" presStyleCnt="0"/>
      <dgm:spPr/>
    </dgm:pt>
    <dgm:pt modelId="{A62E32AC-6F29-4F44-99F3-CE457D9EEB9C}" type="pres">
      <dgm:prSet presAssocID="{30608DB4-4760-4D75-9976-6E5E18801A9A}" presName="hierRoot1" presStyleCnt="0">
        <dgm:presLayoutVars>
          <dgm:hierBranch val="init"/>
        </dgm:presLayoutVars>
      </dgm:prSet>
      <dgm:spPr/>
    </dgm:pt>
    <dgm:pt modelId="{DEAFF3EF-AA57-46B1-9461-5C2903AD95F7}" type="pres">
      <dgm:prSet presAssocID="{30608DB4-4760-4D75-9976-6E5E18801A9A}" presName="rootComposite1" presStyleCnt="0"/>
      <dgm:spPr/>
    </dgm:pt>
    <dgm:pt modelId="{D762B12A-8570-4C77-A5FB-742710626EB4}" type="pres">
      <dgm:prSet presAssocID="{30608DB4-4760-4D75-9976-6E5E18801A9A}" presName="rootText1" presStyleLbl="node0" presStyleIdx="2" presStyleCnt="7" custLinFactX="194525" custLinFactY="500000" custLinFactNeighborX="200000" custLinFactNeighborY="539582">
        <dgm:presLayoutVars>
          <dgm:chMax/>
          <dgm:chPref val="3"/>
        </dgm:presLayoutVars>
      </dgm:prSet>
      <dgm:spPr/>
      <dgm:t>
        <a:bodyPr/>
        <a:lstStyle/>
        <a:p>
          <a:endParaRPr lang="en-US"/>
        </a:p>
      </dgm:t>
    </dgm:pt>
    <dgm:pt modelId="{0A8B99B0-3833-4208-A970-063C642EC6EF}" type="pres">
      <dgm:prSet presAssocID="{30608DB4-4760-4D75-9976-6E5E18801A9A}" presName="titleText1" presStyleLbl="fgAcc0" presStyleIdx="2" presStyleCnt="7" custLinFactX="200000" custLinFactY="1540293" custLinFactNeighborX="232430" custLinFactNeighborY="1600000">
        <dgm:presLayoutVars>
          <dgm:chMax val="0"/>
          <dgm:chPref val="0"/>
        </dgm:presLayoutVars>
      </dgm:prSet>
      <dgm:spPr/>
      <dgm:t>
        <a:bodyPr/>
        <a:lstStyle/>
        <a:p>
          <a:endParaRPr lang="en-US"/>
        </a:p>
      </dgm:t>
    </dgm:pt>
    <dgm:pt modelId="{B0592167-1049-4882-A28E-45BA3B3EA3DB}" type="pres">
      <dgm:prSet presAssocID="{30608DB4-4760-4D75-9976-6E5E18801A9A}" presName="rootConnector1" presStyleLbl="node1" presStyleIdx="31" presStyleCnt="32"/>
      <dgm:spPr/>
      <dgm:t>
        <a:bodyPr/>
        <a:lstStyle/>
        <a:p>
          <a:endParaRPr lang="en-US"/>
        </a:p>
      </dgm:t>
    </dgm:pt>
    <dgm:pt modelId="{7419394B-C1DA-4988-BAEA-3D1BB79A5BE9}" type="pres">
      <dgm:prSet presAssocID="{30608DB4-4760-4D75-9976-6E5E18801A9A}" presName="hierChild2" presStyleCnt="0"/>
      <dgm:spPr/>
    </dgm:pt>
    <dgm:pt modelId="{F1685C34-A9BB-4641-A395-1CBD8E627C5A}" type="pres">
      <dgm:prSet presAssocID="{30608DB4-4760-4D75-9976-6E5E18801A9A}" presName="hierChild3" presStyleCnt="0"/>
      <dgm:spPr/>
    </dgm:pt>
    <dgm:pt modelId="{479B464F-796A-4B51-B5F5-F26A8CA8DD70}" type="pres">
      <dgm:prSet presAssocID="{A7044916-47AB-43B3-B6B5-156ABD38C9A4}" presName="hierRoot1" presStyleCnt="0">
        <dgm:presLayoutVars>
          <dgm:hierBranch val="init"/>
        </dgm:presLayoutVars>
      </dgm:prSet>
      <dgm:spPr/>
    </dgm:pt>
    <dgm:pt modelId="{0DF9D74D-554B-4478-AECD-DB10A921E922}" type="pres">
      <dgm:prSet presAssocID="{A7044916-47AB-43B3-B6B5-156ABD38C9A4}" presName="rootComposite1" presStyleCnt="0"/>
      <dgm:spPr/>
    </dgm:pt>
    <dgm:pt modelId="{1B68F95B-115C-478F-8078-BA0845D46297}" type="pres">
      <dgm:prSet presAssocID="{A7044916-47AB-43B3-B6B5-156ABD38C9A4}" presName="rootText1" presStyleLbl="node0" presStyleIdx="3" presStyleCnt="7" custLinFactX="14345" custLinFactY="500000" custLinFactNeighborX="100000" custLinFactNeighborY="539582">
        <dgm:presLayoutVars>
          <dgm:chMax/>
          <dgm:chPref val="3"/>
        </dgm:presLayoutVars>
      </dgm:prSet>
      <dgm:spPr/>
      <dgm:t>
        <a:bodyPr/>
        <a:lstStyle/>
        <a:p>
          <a:endParaRPr lang="en-US"/>
        </a:p>
      </dgm:t>
    </dgm:pt>
    <dgm:pt modelId="{4653C450-096B-4E58-BFC0-80E95598BB53}" type="pres">
      <dgm:prSet presAssocID="{A7044916-47AB-43B3-B6B5-156ABD38C9A4}" presName="titleText1" presStyleLbl="fgAcc0" presStyleIdx="3" presStyleCnt="7" custLinFactX="36733" custLinFactY="1540293" custLinFactNeighborX="100000" custLinFactNeighborY="1600000">
        <dgm:presLayoutVars>
          <dgm:chMax val="0"/>
          <dgm:chPref val="0"/>
        </dgm:presLayoutVars>
      </dgm:prSet>
      <dgm:spPr/>
      <dgm:t>
        <a:bodyPr/>
        <a:lstStyle/>
        <a:p>
          <a:endParaRPr lang="en-US"/>
        </a:p>
      </dgm:t>
    </dgm:pt>
    <dgm:pt modelId="{27D0D056-70A2-4A0F-98BB-7926135DCA12}" type="pres">
      <dgm:prSet presAssocID="{A7044916-47AB-43B3-B6B5-156ABD38C9A4}" presName="rootConnector1" presStyleLbl="node1" presStyleIdx="31" presStyleCnt="32"/>
      <dgm:spPr/>
      <dgm:t>
        <a:bodyPr/>
        <a:lstStyle/>
        <a:p>
          <a:endParaRPr lang="en-US"/>
        </a:p>
      </dgm:t>
    </dgm:pt>
    <dgm:pt modelId="{F3799C14-6FD5-49D8-AE60-0577E2D56DCA}" type="pres">
      <dgm:prSet presAssocID="{A7044916-47AB-43B3-B6B5-156ABD38C9A4}" presName="hierChild2" presStyleCnt="0"/>
      <dgm:spPr/>
    </dgm:pt>
    <dgm:pt modelId="{D7937F9E-D82D-46E8-AF90-F5814A466A0D}" type="pres">
      <dgm:prSet presAssocID="{A7044916-47AB-43B3-B6B5-156ABD38C9A4}" presName="hierChild3" presStyleCnt="0"/>
      <dgm:spPr/>
    </dgm:pt>
    <dgm:pt modelId="{04B41AE8-13A7-498E-B204-974C37A6FC3E}" type="pres">
      <dgm:prSet presAssocID="{DBB7B0A9-ED75-453A-BE1C-B3CA9B933353}" presName="hierRoot1" presStyleCnt="0">
        <dgm:presLayoutVars>
          <dgm:hierBranch val="init"/>
        </dgm:presLayoutVars>
      </dgm:prSet>
      <dgm:spPr/>
    </dgm:pt>
    <dgm:pt modelId="{43A62FC3-5901-4C15-B69C-E0C735DBA39F}" type="pres">
      <dgm:prSet presAssocID="{DBB7B0A9-ED75-453A-BE1C-B3CA9B933353}" presName="rootComposite1" presStyleCnt="0"/>
      <dgm:spPr/>
    </dgm:pt>
    <dgm:pt modelId="{447F26D2-C00B-4E63-8A44-02D9D7AE6FA5}" type="pres">
      <dgm:prSet presAssocID="{DBB7B0A9-ED75-453A-BE1C-B3CA9B933353}" presName="rootText1" presStyleLbl="node0" presStyleIdx="4" presStyleCnt="7" custLinFactX="-200000" custLinFactY="400000" custLinFactNeighborX="-230989" custLinFactNeighborY="469662">
        <dgm:presLayoutVars>
          <dgm:chMax/>
          <dgm:chPref val="3"/>
        </dgm:presLayoutVars>
      </dgm:prSet>
      <dgm:spPr/>
      <dgm:t>
        <a:bodyPr/>
        <a:lstStyle/>
        <a:p>
          <a:endParaRPr lang="en-US"/>
        </a:p>
      </dgm:t>
    </dgm:pt>
    <dgm:pt modelId="{86579145-E5A1-4A16-9801-FF76B12CA2CD}" type="pres">
      <dgm:prSet presAssocID="{DBB7B0A9-ED75-453A-BE1C-B3CA9B933353}" presName="titleText1" presStyleLbl="fgAcc0" presStyleIdx="4" presStyleCnt="7" custScaleX="87135" custScaleY="110058" custLinFactX="-200000" custLinFactY="1300000" custLinFactNeighborX="-286685" custLinFactNeighborY="1305965">
        <dgm:presLayoutVars>
          <dgm:chMax val="0"/>
          <dgm:chPref val="0"/>
        </dgm:presLayoutVars>
      </dgm:prSet>
      <dgm:spPr/>
      <dgm:t>
        <a:bodyPr/>
        <a:lstStyle/>
        <a:p>
          <a:endParaRPr lang="en-US"/>
        </a:p>
      </dgm:t>
    </dgm:pt>
    <dgm:pt modelId="{DBD78B61-8132-4586-A837-A40C5ADBAF65}" type="pres">
      <dgm:prSet presAssocID="{DBB7B0A9-ED75-453A-BE1C-B3CA9B933353}" presName="rootConnector1" presStyleLbl="node1" presStyleIdx="31" presStyleCnt="32"/>
      <dgm:spPr/>
      <dgm:t>
        <a:bodyPr/>
        <a:lstStyle/>
        <a:p>
          <a:endParaRPr lang="en-US"/>
        </a:p>
      </dgm:t>
    </dgm:pt>
    <dgm:pt modelId="{97221184-8847-44D8-9FAE-FEF49C39EE3B}" type="pres">
      <dgm:prSet presAssocID="{DBB7B0A9-ED75-453A-BE1C-B3CA9B933353}" presName="hierChild2" presStyleCnt="0"/>
      <dgm:spPr/>
    </dgm:pt>
    <dgm:pt modelId="{4BCD5CAC-050C-44AB-9E43-141103875924}" type="pres">
      <dgm:prSet presAssocID="{DBB7B0A9-ED75-453A-BE1C-B3CA9B933353}" presName="hierChild3" presStyleCnt="0"/>
      <dgm:spPr/>
    </dgm:pt>
    <dgm:pt modelId="{75146421-6145-4FC4-8718-839C72A81177}" type="pres">
      <dgm:prSet presAssocID="{7B2D24AA-B951-4041-B14B-19A67D6FDD8C}" presName="hierRoot1" presStyleCnt="0">
        <dgm:presLayoutVars>
          <dgm:hierBranch val="init"/>
        </dgm:presLayoutVars>
      </dgm:prSet>
      <dgm:spPr/>
    </dgm:pt>
    <dgm:pt modelId="{32B18226-8926-48B7-904E-9B15E1810004}" type="pres">
      <dgm:prSet presAssocID="{7B2D24AA-B951-4041-B14B-19A67D6FDD8C}" presName="rootComposite1" presStyleCnt="0"/>
      <dgm:spPr/>
    </dgm:pt>
    <dgm:pt modelId="{6DC14686-BD7E-4A22-A3EA-DB18A51B7676}" type="pres">
      <dgm:prSet presAssocID="{7B2D24AA-B951-4041-B14B-19A67D6FDD8C}" presName="rootText1" presStyleLbl="node0" presStyleIdx="5" presStyleCnt="7" custLinFactX="-300000" custLinFactY="356381" custLinFactNeighborX="-397117" custLinFactNeighborY="400000">
        <dgm:presLayoutVars>
          <dgm:chMax/>
          <dgm:chPref val="3"/>
        </dgm:presLayoutVars>
      </dgm:prSet>
      <dgm:spPr/>
      <dgm:t>
        <a:bodyPr/>
        <a:lstStyle/>
        <a:p>
          <a:endParaRPr lang="en-US"/>
        </a:p>
      </dgm:t>
    </dgm:pt>
    <dgm:pt modelId="{70241CB4-D700-4664-B90B-2044E1D993EF}" type="pres">
      <dgm:prSet presAssocID="{7B2D24AA-B951-4041-B14B-19A67D6FDD8C}" presName="titleText1" presStyleLbl="fgAcc0" presStyleIdx="5" presStyleCnt="7" custScaleX="86477" custScaleY="215868" custLinFactX="-387266" custLinFactY="1148625" custLinFactNeighborX="-400000" custLinFactNeighborY="1200000">
        <dgm:presLayoutVars>
          <dgm:chMax val="0"/>
          <dgm:chPref val="0"/>
        </dgm:presLayoutVars>
      </dgm:prSet>
      <dgm:spPr/>
      <dgm:t>
        <a:bodyPr/>
        <a:lstStyle/>
        <a:p>
          <a:endParaRPr lang="en-US"/>
        </a:p>
      </dgm:t>
    </dgm:pt>
    <dgm:pt modelId="{8B276F73-5355-442B-8EEC-1F1CFD4E07E1}" type="pres">
      <dgm:prSet presAssocID="{7B2D24AA-B951-4041-B14B-19A67D6FDD8C}" presName="rootConnector1" presStyleLbl="node1" presStyleIdx="31" presStyleCnt="32"/>
      <dgm:spPr/>
      <dgm:t>
        <a:bodyPr/>
        <a:lstStyle/>
        <a:p>
          <a:endParaRPr lang="en-US"/>
        </a:p>
      </dgm:t>
    </dgm:pt>
    <dgm:pt modelId="{371D846E-A7FE-49D7-8E4B-D4FFAB879BAC}" type="pres">
      <dgm:prSet presAssocID="{7B2D24AA-B951-4041-B14B-19A67D6FDD8C}" presName="hierChild2" presStyleCnt="0"/>
      <dgm:spPr/>
    </dgm:pt>
    <dgm:pt modelId="{7FDFE542-D035-4EDF-9D55-C83688179B29}" type="pres">
      <dgm:prSet presAssocID="{7B2D24AA-B951-4041-B14B-19A67D6FDD8C}" presName="hierChild3" presStyleCnt="0"/>
      <dgm:spPr/>
    </dgm:pt>
    <dgm:pt modelId="{1B378EFC-D15A-47BE-87D7-0444F26CAA48}" type="pres">
      <dgm:prSet presAssocID="{AD16E85B-DE03-420F-8A06-7DC6186B2D6A}" presName="hierRoot1" presStyleCnt="0">
        <dgm:presLayoutVars>
          <dgm:hierBranch val="init"/>
        </dgm:presLayoutVars>
      </dgm:prSet>
      <dgm:spPr/>
    </dgm:pt>
    <dgm:pt modelId="{85E62DC3-F6C8-4A1D-9D54-0DE6BBC9567C}" type="pres">
      <dgm:prSet presAssocID="{AD16E85B-DE03-420F-8A06-7DC6186B2D6A}" presName="rootComposite1" presStyleCnt="0"/>
      <dgm:spPr/>
    </dgm:pt>
    <dgm:pt modelId="{E2A0DF3F-A33F-4285-9DCF-05281A9C5F4A}" type="pres">
      <dgm:prSet presAssocID="{AD16E85B-DE03-420F-8A06-7DC6186B2D6A}" presName="rootText1" presStyleLbl="node0" presStyleIdx="6" presStyleCnt="7" custLinFactX="-21375" custLinFactY="581182" custLinFactNeighborX="-100000" custLinFactNeighborY="600000">
        <dgm:presLayoutVars>
          <dgm:chMax/>
          <dgm:chPref val="3"/>
        </dgm:presLayoutVars>
      </dgm:prSet>
      <dgm:spPr/>
      <dgm:t>
        <a:bodyPr/>
        <a:lstStyle/>
        <a:p>
          <a:endParaRPr lang="en-US"/>
        </a:p>
      </dgm:t>
    </dgm:pt>
    <dgm:pt modelId="{4F6E9347-E9D5-4B90-8B98-37F5CE4405A4}" type="pres">
      <dgm:prSet presAssocID="{AD16E85B-DE03-420F-8A06-7DC6186B2D6A}" presName="titleText1" presStyleLbl="fgAcc0" presStyleIdx="6" presStyleCnt="7" custLinFactX="-40791" custLinFactY="1765095" custLinFactNeighborX="-100000" custLinFactNeighborY="1800000">
        <dgm:presLayoutVars>
          <dgm:chMax val="0"/>
          <dgm:chPref val="0"/>
        </dgm:presLayoutVars>
      </dgm:prSet>
      <dgm:spPr/>
      <dgm:t>
        <a:bodyPr/>
        <a:lstStyle/>
        <a:p>
          <a:endParaRPr lang="en-US"/>
        </a:p>
      </dgm:t>
    </dgm:pt>
    <dgm:pt modelId="{EA9C5D52-6BDF-4694-AA05-4DD3CAC05EC6}" type="pres">
      <dgm:prSet presAssocID="{AD16E85B-DE03-420F-8A06-7DC6186B2D6A}" presName="rootConnector1" presStyleLbl="node1" presStyleIdx="31" presStyleCnt="32"/>
      <dgm:spPr/>
      <dgm:t>
        <a:bodyPr/>
        <a:lstStyle/>
        <a:p>
          <a:endParaRPr lang="en-US"/>
        </a:p>
      </dgm:t>
    </dgm:pt>
    <dgm:pt modelId="{18478FA9-3CEB-4D59-8AC5-5AD8D8A8A5A1}" type="pres">
      <dgm:prSet presAssocID="{AD16E85B-DE03-420F-8A06-7DC6186B2D6A}" presName="hierChild2" presStyleCnt="0"/>
      <dgm:spPr/>
    </dgm:pt>
    <dgm:pt modelId="{1A3998AA-8C17-48AC-976F-347142CBA028}" type="pres">
      <dgm:prSet presAssocID="{AD16E85B-DE03-420F-8A06-7DC6186B2D6A}" presName="hierChild3" presStyleCnt="0"/>
      <dgm:spPr/>
    </dgm:pt>
  </dgm:ptLst>
  <dgm:cxnLst>
    <dgm:cxn modelId="{09A71C6B-D0E1-4B7C-AF77-BDC7EB38FA98}" type="presOf" srcId="{30608DB4-4760-4D75-9976-6E5E18801A9A}" destId="{B0592167-1049-4882-A28E-45BA3B3EA3DB}" srcOrd="1" destOrd="0" presId="urn:microsoft.com/office/officeart/2008/layout/NameandTitleOrganizationalChart"/>
    <dgm:cxn modelId="{AFF00107-010B-485C-BAA9-E450196CA07F}" type="presOf" srcId="{E753111C-693D-4B36-8B8B-0795432B427B}" destId="{A7EA8080-A31B-4A39-A25E-CDBFBC8998F4}" srcOrd="1" destOrd="0" presId="urn:microsoft.com/office/officeart/2008/layout/NameandTitleOrganizationalChart"/>
    <dgm:cxn modelId="{D1D10610-B6E2-45E2-B824-728067BEDFE1}" type="presOf" srcId="{7B492692-1371-4C84-856D-91D4AEFF4FB8}" destId="{82108218-8AA4-41AC-A33C-BD19BDEB6286}" srcOrd="0" destOrd="0" presId="urn:microsoft.com/office/officeart/2008/layout/NameandTitleOrganizationalChart"/>
    <dgm:cxn modelId="{C710C252-1547-40B3-90DB-46A803B62988}" type="presOf" srcId="{374E7D8C-A3B4-4CD6-9B88-819DBD013E40}" destId="{84B17102-30EB-4619-BDC7-4B83CF180F50}" srcOrd="1" destOrd="0" presId="urn:microsoft.com/office/officeart/2008/layout/NameandTitleOrganizationalChart"/>
    <dgm:cxn modelId="{DB59EB42-CDA2-4BFC-A80C-E0F706266C36}" type="presOf" srcId="{216D363B-2E0D-441B-91D9-71142BCB79E8}" destId="{49053841-0EE9-4F14-94A3-00A745B0EE83}" srcOrd="0" destOrd="0" presId="urn:microsoft.com/office/officeart/2008/layout/NameandTitleOrganizationalChart"/>
    <dgm:cxn modelId="{44AA464E-4164-4E53-9CBA-F43B5C70DCB7}" type="presOf" srcId="{D2281A55-B9B8-47F9-B4BE-36A95DB49934}" destId="{EBF6D0B9-10C1-4C66-ACB3-58ECEE365F61}" srcOrd="0" destOrd="0" presId="urn:microsoft.com/office/officeart/2008/layout/NameandTitleOrganizationalChart"/>
    <dgm:cxn modelId="{794D56DA-88B2-4914-8F30-6EAE1A39EA47}" type="presOf" srcId="{B5C93EB9-931D-4CF5-AFF4-4B31AC08E16C}" destId="{902CD287-3E0A-493B-B516-485C897AC951}" srcOrd="0" destOrd="0" presId="urn:microsoft.com/office/officeart/2008/layout/NameandTitleOrganizationalChart"/>
    <dgm:cxn modelId="{1E2112AD-3811-4AEB-B484-9E64CA419D58}" type="presOf" srcId="{44EB79A3-61B9-4FEA-B92F-2343093F5C9A}" destId="{41C193BC-79F1-4574-AAB6-F20739B93522}" srcOrd="0" destOrd="0" presId="urn:microsoft.com/office/officeart/2008/layout/NameandTitleOrganizationalChart"/>
    <dgm:cxn modelId="{40A7862E-A858-446A-9AC0-C5731CF2D101}" type="presOf" srcId="{E1B945CD-F6EF-40F1-91D1-4F0E351FF2FF}" destId="{E785FEE5-CCB5-4074-BCD7-5A3EF5DD6833}" srcOrd="0" destOrd="0" presId="urn:microsoft.com/office/officeart/2008/layout/NameandTitleOrganizationalChart"/>
    <dgm:cxn modelId="{4DE501A1-49CE-445E-9A18-B0E6D2199365}" srcId="{D793C215-9246-4085-8DB4-83EAD86201F1}" destId="{E753111C-693D-4B36-8B8B-0795432B427B}" srcOrd="0" destOrd="0" parTransId="{E289E1EB-E0A6-490F-9E5A-9B314CCF3DC0}" sibTransId="{C3CA51FA-DC9D-4FB1-A81A-0C1323D97AC0}"/>
    <dgm:cxn modelId="{814FA424-6959-44EB-9809-E81629C03AF4}" type="presOf" srcId="{8A1F8581-7EE3-4F67-A354-C3EFAC258677}" destId="{96ECF48E-35A3-47FC-98AA-251D0452A52D}" srcOrd="1" destOrd="0" presId="urn:microsoft.com/office/officeart/2008/layout/NameandTitleOrganizationalChart"/>
    <dgm:cxn modelId="{AA5E9008-FB8D-43FF-8481-ABBFB33F401C}" type="presOf" srcId="{87127892-E64E-447E-85C8-0E1879C966A0}" destId="{2FAEEC82-A75C-46AB-8819-8A9CE0222C37}" srcOrd="0" destOrd="0" presId="urn:microsoft.com/office/officeart/2008/layout/NameandTitleOrganizationalChart"/>
    <dgm:cxn modelId="{FC9A57B3-758D-4F40-A98E-9AA194958ABA}" type="presOf" srcId="{BB6FB9E1-49E1-4B89-BAB6-5557DC225B5E}" destId="{5CE02A1D-33A8-4525-987E-8D4EA7B20413}" srcOrd="1" destOrd="0" presId="urn:microsoft.com/office/officeart/2008/layout/NameandTitleOrganizationalChart"/>
    <dgm:cxn modelId="{342999A5-0CC8-4D95-94A0-3B806845B7F6}" type="presOf" srcId="{7402FD7A-7D89-4908-80D3-899C34F15B0C}" destId="{92E23828-7289-497F-83C9-8C6839DEC537}" srcOrd="1" destOrd="0" presId="urn:microsoft.com/office/officeart/2008/layout/NameandTitleOrganizationalChart"/>
    <dgm:cxn modelId="{6D490D1F-2CCF-47FB-A074-A7EB6174DF45}" type="presOf" srcId="{E5A71D71-6CD9-49C9-91A8-BA406CC68748}" destId="{A297C6B9-1D0B-4DFF-B2C4-94D844319C44}" srcOrd="0" destOrd="0" presId="urn:microsoft.com/office/officeart/2008/layout/NameandTitleOrganizationalChart"/>
    <dgm:cxn modelId="{038A6697-0F92-494F-A3C9-9DC107B5E6D3}" type="presOf" srcId="{A7AE3389-0244-4432-8590-934A5CA26E09}" destId="{0A8B99B0-3833-4208-A970-063C642EC6EF}" srcOrd="0" destOrd="0" presId="urn:microsoft.com/office/officeart/2008/layout/NameandTitleOrganizationalChart"/>
    <dgm:cxn modelId="{834BFF4C-05BC-4774-B165-2964F0E778E8}" type="presOf" srcId="{C7F5DAFE-E021-49EF-BE9A-709E3962B6DA}" destId="{635FDDDC-8CDE-462F-8104-FC3E6B31A4F8}" srcOrd="1" destOrd="0" presId="urn:microsoft.com/office/officeart/2008/layout/NameandTitleOrganizationalChart"/>
    <dgm:cxn modelId="{C28E9A76-0C3A-4009-B5B0-7FCB9A6A7B31}" type="presOf" srcId="{5A32C6A6-0C8A-4829-BF14-0C2A35D76656}" destId="{47041721-D925-4DEE-881B-E2817B9236AA}" srcOrd="1" destOrd="0" presId="urn:microsoft.com/office/officeart/2008/layout/NameandTitleOrganizationalChart"/>
    <dgm:cxn modelId="{997E29C3-53B2-4996-8F23-48DB76F4DF08}" type="presOf" srcId="{374E7D8C-A3B4-4CD6-9B88-819DBD013E40}" destId="{D3B8B3FE-3B58-4DAA-96A2-728E287A4BC3}" srcOrd="0" destOrd="0" presId="urn:microsoft.com/office/officeart/2008/layout/NameandTitleOrganizationalChart"/>
    <dgm:cxn modelId="{A95EB57C-1D0B-4DF6-BFA0-6DFCD82F7899}" srcId="{56D831DD-3680-49B8-9B7B-DC68B6FB7CCF}" destId="{D076B432-57AF-4BAD-8207-28C0319328A0}" srcOrd="0" destOrd="0" parTransId="{C7D1B979-6B24-4D77-8989-9A13DCCE3D5D}" sibTransId="{12122680-1E50-4898-BC71-023AA47AD083}"/>
    <dgm:cxn modelId="{E7CDB02E-6034-4A06-A42B-21C865F3F11A}" type="presOf" srcId="{E7505DB2-2992-4E68-A0EF-6380441F9A65}" destId="{20C22141-2DCC-4736-AC72-3B01B72B8D95}" srcOrd="0" destOrd="0" presId="urn:microsoft.com/office/officeart/2008/layout/NameandTitleOrganizationalChart"/>
    <dgm:cxn modelId="{CA737B01-2115-40E3-A259-03D1CEED5F34}" type="presOf" srcId="{F448690F-0AE3-4EEC-89DB-AF02FC0C7F56}" destId="{BC748883-0F20-433E-B611-0C4E715F2F3B}" srcOrd="0" destOrd="0" presId="urn:microsoft.com/office/officeart/2008/layout/NameandTitleOrganizationalChart"/>
    <dgm:cxn modelId="{03D63CAF-BC3A-44B9-B441-BAAE44093EA2}" type="presOf" srcId="{34011A0C-E3E4-462E-BAC3-93B4E852A230}" destId="{FE9B4B89-9850-4650-A103-05C8C6B21D21}" srcOrd="0" destOrd="0" presId="urn:microsoft.com/office/officeart/2008/layout/NameandTitleOrganizationalChart"/>
    <dgm:cxn modelId="{13799AFE-2DF4-46D8-AF6C-68EAC20143EF}" type="presOf" srcId="{8D134167-AE73-4CB9-967A-CF09030F4683}" destId="{66E9C1CD-2C69-44AE-AC58-55C87D368BCB}" srcOrd="0" destOrd="0" presId="urn:microsoft.com/office/officeart/2008/layout/NameandTitleOrganizationalChart"/>
    <dgm:cxn modelId="{D22D83AA-BBAF-473A-9C1E-81AACDBB26E6}" srcId="{E5D2CF60-F95E-48CE-89EA-319A9344C57A}" destId="{7DA77B28-0A98-400A-A4B9-B620BFE0E1D7}" srcOrd="0" destOrd="0" parTransId="{0871B7E8-FFC7-460A-90E0-6F49106EC784}" sibTransId="{6B725F0B-2BE6-49F9-BB94-ADF443AE66FA}"/>
    <dgm:cxn modelId="{99AE6D0B-D28E-4611-AA18-277308BCC22B}" srcId="{98AE00F4-907A-4A45-BF78-99AE1D653533}" destId="{8A1F8581-7EE3-4F67-A354-C3EFAC258677}" srcOrd="0" destOrd="0" parTransId="{E1B945CD-F6EF-40F1-91D1-4F0E351FF2FF}" sibTransId="{BDE55609-6E2A-426C-942F-22207200C15D}"/>
    <dgm:cxn modelId="{93CCAE78-D0B7-4366-95EC-D3CB75E1D545}" srcId="{E753111C-693D-4B36-8B8B-0795432B427B}" destId="{BB6FB9E1-49E1-4B89-BAB6-5557DC225B5E}" srcOrd="1" destOrd="0" parTransId="{AF041031-C03B-45B8-B2B9-BD3C28705DC3}" sibTransId="{AD4505BC-BCF3-402E-8936-C660407692D9}"/>
    <dgm:cxn modelId="{7A17D16B-1B2D-4A4D-A750-182EED0E5499}" type="presOf" srcId="{E5E17D67-3141-40B2-A20D-0759DCA2D8A9}" destId="{AAB33040-542B-4526-ABFB-9ECC709F821C}" srcOrd="1" destOrd="0" presId="urn:microsoft.com/office/officeart/2008/layout/NameandTitleOrganizationalChart"/>
    <dgm:cxn modelId="{D3F643C3-ABDF-4456-A19E-7556DBE038FD}" type="presOf" srcId="{B3C97164-1EE4-4914-A1E8-0CC2F7AEBEA6}" destId="{615E1294-382D-425C-BD8F-4F68DF06E540}" srcOrd="0" destOrd="0" presId="urn:microsoft.com/office/officeart/2008/layout/NameandTitleOrganizationalChart"/>
    <dgm:cxn modelId="{88A1B354-C828-43B1-B45C-54B26C2334EF}" type="presOf" srcId="{3AA0BB5D-F759-4FFE-8EC4-2B406F2E8889}" destId="{BEC80FA1-E17B-42CE-8360-7D0B99ACA674}" srcOrd="1" destOrd="0" presId="urn:microsoft.com/office/officeart/2008/layout/NameandTitleOrganizationalChart"/>
    <dgm:cxn modelId="{DCA09F56-A63D-4090-A65E-E37730AA13D5}" srcId="{52ACF2C7-1DD2-473A-9502-461887ECA4EE}" destId="{2B896354-CCD1-41D7-A539-F928A3FB6570}" srcOrd="0" destOrd="0" parTransId="{4414D1A2-DA33-4AE0-AED1-0DDD51B4F61F}" sibTransId="{B3C97164-1EE4-4914-A1E8-0CC2F7AEBEA6}"/>
    <dgm:cxn modelId="{0B2AE00F-7EE1-4333-A234-86279800EFF6}" type="presOf" srcId="{AD16E85B-DE03-420F-8A06-7DC6186B2D6A}" destId="{EA9C5D52-6BDF-4694-AA05-4DD3CAC05EC6}" srcOrd="1" destOrd="0" presId="urn:microsoft.com/office/officeart/2008/layout/NameandTitleOrganizationalChart"/>
    <dgm:cxn modelId="{60DECF89-2425-4DFF-9553-439D9ACF5BA6}" type="presOf" srcId="{141ACA7B-9866-45BA-A7DF-27A3CED45400}" destId="{61D25800-4998-449E-B811-58AF6A86B939}" srcOrd="0" destOrd="0" presId="urn:microsoft.com/office/officeart/2008/layout/NameandTitleOrganizationalChart"/>
    <dgm:cxn modelId="{50BC452F-8701-4E35-B912-28922E0808BF}" type="presOf" srcId="{3B22F630-275F-474D-AB43-59807A4074CB}" destId="{435A04CE-6AC2-4424-A224-E43C2795E3B9}" srcOrd="0" destOrd="0" presId="urn:microsoft.com/office/officeart/2008/layout/NameandTitleOrganizationalChart"/>
    <dgm:cxn modelId="{C64087ED-7ABB-4788-B08C-21AAF576BE2A}" type="presOf" srcId="{AD16E85B-DE03-420F-8A06-7DC6186B2D6A}" destId="{E2A0DF3F-A33F-4285-9DCF-05281A9C5F4A}" srcOrd="0" destOrd="0" presId="urn:microsoft.com/office/officeart/2008/layout/NameandTitleOrganizationalChart"/>
    <dgm:cxn modelId="{6A27D516-5C5E-43CC-B63B-DA4214807302}" srcId="{E753111C-693D-4B36-8B8B-0795432B427B}" destId="{BFC205F7-CB07-479F-AE10-E9B9CEE51579}" srcOrd="3" destOrd="0" parTransId="{2EC71F80-D8DC-4DB4-84ED-B40F3CFF6DAD}" sibTransId="{8F894F7B-5A19-4C9A-8A97-CED6EFF9109B}"/>
    <dgm:cxn modelId="{B9B84329-31B2-4842-9084-92BAB022E85F}" srcId="{E753111C-693D-4B36-8B8B-0795432B427B}" destId="{775FCEEE-6150-46EA-A98D-766102581EF7}" srcOrd="2" destOrd="0" parTransId="{FFD43832-83FA-4233-8230-A35FD1B7B71B}" sibTransId="{0CBF39F7-95B9-4EE3-8D84-3227F49CDE34}"/>
    <dgm:cxn modelId="{9CAD1276-B894-4266-A700-EAFC4A3DD4C3}" type="presOf" srcId="{7B2D24AA-B951-4041-B14B-19A67D6FDD8C}" destId="{6DC14686-BD7E-4A22-A3EA-DB18A51B7676}" srcOrd="0" destOrd="0" presId="urn:microsoft.com/office/officeart/2008/layout/NameandTitleOrganizationalChart"/>
    <dgm:cxn modelId="{E5F12CF9-CC38-45B8-BB40-AE6F53E11525}" type="presOf" srcId="{98AE00F4-907A-4A45-BF78-99AE1D653533}" destId="{FCACFF5A-6730-4E19-A2BF-5EFCB676AD32}" srcOrd="0" destOrd="0" presId="urn:microsoft.com/office/officeart/2008/layout/NameandTitleOrganizationalChart"/>
    <dgm:cxn modelId="{B3E32E66-9002-45B7-856F-86698A611A87}" type="presOf" srcId="{CCE969CF-DAB7-43AD-95E3-5E92DE98507A}" destId="{4F6E9347-E9D5-4B90-8B98-37F5CE4405A4}" srcOrd="0" destOrd="0" presId="urn:microsoft.com/office/officeart/2008/layout/NameandTitleOrganizationalChart"/>
    <dgm:cxn modelId="{CD3A1E01-1410-497B-AAE7-FADB7B13517B}" type="presOf" srcId="{1D1C2E56-0A78-4602-9E03-0DFA839EA6D6}" destId="{D9C0B030-EC75-4CBC-8978-6EADB26BF660}" srcOrd="0" destOrd="0" presId="urn:microsoft.com/office/officeart/2008/layout/NameandTitleOrganizationalChart"/>
    <dgm:cxn modelId="{6D0BF02D-A88D-49ED-BBED-F77A7E5F1916}" srcId="{E753111C-693D-4B36-8B8B-0795432B427B}" destId="{98AE00F4-907A-4A45-BF78-99AE1D653533}" srcOrd="8" destOrd="0" parTransId="{44EB79A3-61B9-4FEA-B92F-2343093F5C9A}" sibTransId="{7CAF677F-00CF-4DB7-A5C6-B0DAC751F012}"/>
    <dgm:cxn modelId="{B143C443-FAEB-4558-85E8-6DFFED47554E}" type="presOf" srcId="{86105897-3CC4-46F8-8D50-4A16D51107C3}" destId="{FAC1C2E6-6EFC-45E1-8FBF-CBD56DC495D1}" srcOrd="0" destOrd="0" presId="urn:microsoft.com/office/officeart/2008/layout/NameandTitleOrganizationalChart"/>
    <dgm:cxn modelId="{420E976E-4852-42CA-B449-2DF21401C3EE}" type="presOf" srcId="{7DA77B28-0A98-400A-A4B9-B620BFE0E1D7}" destId="{458FC75C-A176-4EC1-A882-DF12617D9AA4}" srcOrd="1" destOrd="0" presId="urn:microsoft.com/office/officeart/2008/layout/NameandTitleOrganizationalChart"/>
    <dgm:cxn modelId="{5B0BD53D-17D7-493B-B718-449BD24BB729}" type="presOf" srcId="{3AFA318C-458F-468D-96D7-AF5A780A6D5D}" destId="{54642B1D-E419-49B2-BA44-FAB96F4E20AC}" srcOrd="0" destOrd="0" presId="urn:microsoft.com/office/officeart/2008/layout/NameandTitleOrganizationalChart"/>
    <dgm:cxn modelId="{D36FC954-8E0D-4A44-8E69-4732B35DD7CB}" srcId="{D793C215-9246-4085-8DB4-83EAD86201F1}" destId="{AD561C84-0935-42FD-9678-F3B8BB85ED6C}" srcOrd="1" destOrd="0" parTransId="{7C86A171-CF20-42BF-A4AE-51EBF75D898B}" sibTransId="{6133C263-2089-4F15-B31F-CD9E27CBE4B0}"/>
    <dgm:cxn modelId="{B71244EA-B02D-45DA-AF19-3EC6CA0273C0}" type="presOf" srcId="{94314C8D-22A3-444B-B72A-10FB2C553DE7}" destId="{01EC02FF-4E26-43A4-B59B-9B526A53500E}" srcOrd="0" destOrd="0" presId="urn:microsoft.com/office/officeart/2008/layout/NameandTitleOrganizationalChart"/>
    <dgm:cxn modelId="{87B72C98-DEA8-4B14-B2E9-425A1F7471CC}" type="presOf" srcId="{07391AB1-390B-4C66-8F3F-BAC95E395D26}" destId="{B75DFEB8-7CD8-4C47-9ACF-9D3C118B0616}" srcOrd="0" destOrd="0" presId="urn:microsoft.com/office/officeart/2008/layout/NameandTitleOrganizationalChart"/>
    <dgm:cxn modelId="{603E89D7-6297-4C2D-A850-4C072BE5F6A4}" type="presOf" srcId="{8699B671-084B-4330-B97E-6FD04F79165E}" destId="{D0E4D742-0491-4EC2-A984-0E91F2525040}" srcOrd="1" destOrd="0" presId="urn:microsoft.com/office/officeart/2008/layout/NameandTitleOrganizationalChart"/>
    <dgm:cxn modelId="{FBF066AC-8719-44AB-91AE-C34D3FE06780}" type="presOf" srcId="{81CAF46D-DC04-4A40-9120-A3D847CF59C3}" destId="{7BB64F52-AFA3-4FCC-8BE4-98BC3B133676}" srcOrd="0" destOrd="0" presId="urn:microsoft.com/office/officeart/2008/layout/NameandTitleOrganizationalChart"/>
    <dgm:cxn modelId="{C3314947-13F8-44AD-A58B-28136C22DAFE}" type="presOf" srcId="{D8FFCB7D-605E-4F2D-BF9F-A39920C645AD}" destId="{1091FADF-2E8C-4EA9-A911-02A35B278CA6}" srcOrd="0" destOrd="0" presId="urn:microsoft.com/office/officeart/2008/layout/NameandTitleOrganizationalChart"/>
    <dgm:cxn modelId="{9E4FF7B0-B1BF-414F-97DD-3040D2BAD2D7}" srcId="{D793C215-9246-4085-8DB4-83EAD86201F1}" destId="{7B2D24AA-B951-4041-B14B-19A67D6FDD8C}" srcOrd="5" destOrd="0" parTransId="{209A0C51-0237-4D69-A299-D9F7D70E93CD}" sibTransId="{44FB40C0-3BDC-414E-9151-8F7FE6B73831}"/>
    <dgm:cxn modelId="{8C5CF05B-4574-4511-839B-AD6EBB8D1694}" type="presOf" srcId="{56D831DD-3680-49B8-9B7B-DC68B6FB7CCF}" destId="{B5E7ACA9-846E-4D4D-86CE-AD0B8145B0DE}" srcOrd="1" destOrd="0" presId="urn:microsoft.com/office/officeart/2008/layout/NameandTitleOrganizationalChart"/>
    <dgm:cxn modelId="{E1B38ED2-7EA1-418E-9D65-36292C348176}" srcId="{7DA77B28-0A98-400A-A4B9-B620BFE0E1D7}" destId="{C0645C5F-BCD4-42FC-855F-2EA88BBF92EF}" srcOrd="1" destOrd="0" parTransId="{216D363B-2E0D-441B-91D9-71142BCB79E8}" sibTransId="{D7A9B933-C14B-4CD7-8046-FAFB969487D2}"/>
    <dgm:cxn modelId="{D9B1DBC2-8432-4B5B-B1E2-76E005E31178}" type="presOf" srcId="{AF041031-C03B-45B8-B2B9-BD3C28705DC3}" destId="{345F5FFA-6894-41ED-B139-539073F17143}" srcOrd="0" destOrd="0" presId="urn:microsoft.com/office/officeart/2008/layout/NameandTitleOrganizationalChart"/>
    <dgm:cxn modelId="{295412BB-DC51-4D80-96D0-D9897FD57E07}" srcId="{D2281A55-B9B8-47F9-B4BE-36A95DB49934}" destId="{8699B671-084B-4330-B97E-6FD04F79165E}" srcOrd="0" destOrd="0" parTransId="{950C52D8-652C-4C7A-B496-E2327001264D}" sibTransId="{53371543-64D8-4565-BA14-50AFDB4DAB78}"/>
    <dgm:cxn modelId="{9A057ABC-8751-4004-A8B0-DD6141580345}" type="presOf" srcId="{A7044916-47AB-43B3-B6B5-156ABD38C9A4}" destId="{1B68F95B-115C-478F-8078-BA0845D46297}" srcOrd="0" destOrd="0" presId="urn:microsoft.com/office/officeart/2008/layout/NameandTitleOrganizationalChart"/>
    <dgm:cxn modelId="{1FEDA75F-64BB-4F7F-B810-A526D3C46C67}" type="presOf" srcId="{53371543-64D8-4565-BA14-50AFDB4DAB78}" destId="{60128587-63A2-4B61-B7F7-9C3294D0E536}" srcOrd="0" destOrd="0" presId="urn:microsoft.com/office/officeart/2008/layout/NameandTitleOrganizationalChart"/>
    <dgm:cxn modelId="{5812E51A-20F1-469F-BB07-A37F8DB9F79D}" type="presOf" srcId="{D7A9B933-C14B-4CD7-8046-FAFB969487D2}" destId="{ACAAE670-3EE9-428E-8728-A0F87E24144E}" srcOrd="0" destOrd="0" presId="urn:microsoft.com/office/officeart/2008/layout/NameandTitleOrganizationalChart"/>
    <dgm:cxn modelId="{3D98F484-5F7A-4035-9132-A70902B115D3}" srcId="{BB6FB9E1-49E1-4B89-BAB6-5557DC225B5E}" destId="{34011A0C-E3E4-462E-BAC3-93B4E852A230}" srcOrd="0" destOrd="0" parTransId="{551D6E78-5A63-4F4B-A8D0-8C4B8970828A}" sibTransId="{15FF5952-5E99-4F67-9EAD-DDBF95962F72}"/>
    <dgm:cxn modelId="{CF35C5C9-C3D7-472F-B6A6-25DAF2B11B57}" type="presOf" srcId="{775FCEEE-6150-46EA-A98D-766102581EF7}" destId="{AC05670B-EEA6-4256-9513-99E7BB37F75A}" srcOrd="1" destOrd="0" presId="urn:microsoft.com/office/officeart/2008/layout/NameandTitleOrganizationalChart"/>
    <dgm:cxn modelId="{1054912F-A392-4A8D-8416-60D9B78CBDFA}" srcId="{3AFA318C-458F-468D-96D7-AF5A780A6D5D}" destId="{0D26EC8D-730C-4412-A0C5-EE9F4AAC9DDC}" srcOrd="0" destOrd="0" parTransId="{9F68E202-CC15-4427-BF20-E6285E36DBDE}" sibTransId="{62387D3E-71E7-4EB3-B480-3D802FE47F1D}"/>
    <dgm:cxn modelId="{E0EC75AE-2BAC-4A5C-8C0D-D85B02F0AD5C}" type="presOf" srcId="{8A1F8581-7EE3-4F67-A354-C3EFAC258677}" destId="{4A7847DC-C8C0-4B3F-B4CA-124D052A6E62}" srcOrd="0" destOrd="0" presId="urn:microsoft.com/office/officeart/2008/layout/NameandTitleOrganizationalChart"/>
    <dgm:cxn modelId="{0302F1B7-2A21-4658-BE81-5E481DC0ADD7}" type="presOf" srcId="{393849E5-34F2-4CA0-8C00-29295C438F1D}" destId="{6D81FEF9-50B0-4584-8556-B80779692316}" srcOrd="1" destOrd="0" presId="urn:microsoft.com/office/officeart/2008/layout/NameandTitleOrganizationalChart"/>
    <dgm:cxn modelId="{25CA11A5-BFE5-4952-9160-03A49BFC6B01}" type="presOf" srcId="{2B896354-CCD1-41D7-A539-F928A3FB6570}" destId="{E0F38E42-6109-4BD6-9832-A5159BB50C8A}" srcOrd="1" destOrd="0" presId="urn:microsoft.com/office/officeart/2008/layout/NameandTitleOrganizationalChart"/>
    <dgm:cxn modelId="{513B4387-FB2A-48ED-AE4D-959F86E8C5BE}" type="presOf" srcId="{C0645C5F-BCD4-42FC-855F-2EA88BBF92EF}" destId="{35C9BCA7-795E-45E8-A46B-18B95F8E25A1}" srcOrd="0" destOrd="0" presId="urn:microsoft.com/office/officeart/2008/layout/NameandTitleOrganizationalChart"/>
    <dgm:cxn modelId="{0E359C2F-4DAE-45F8-9FE3-DC35663033BB}" type="presOf" srcId="{BFC205F7-CB07-479F-AE10-E9B9CEE51579}" destId="{FE83EF05-2705-47BF-80B6-FEEC30E2BD24}" srcOrd="0" destOrd="0" presId="urn:microsoft.com/office/officeart/2008/layout/NameandTitleOrganizationalChart"/>
    <dgm:cxn modelId="{E558BB66-8726-4FE8-8C84-E46D2B002A25}" type="presOf" srcId="{C6C97AEB-AD03-44D3-959A-85EA86D1A69F}" destId="{5E80BBB4-F5BA-4E60-ACD8-30FD39C04A87}" srcOrd="0" destOrd="0" presId="urn:microsoft.com/office/officeart/2008/layout/NameandTitleOrganizationalChart"/>
    <dgm:cxn modelId="{66F96DD0-FA4D-4B3D-AF5F-775AEC107A63}" type="presOf" srcId="{E5E17D67-3141-40B2-A20D-0759DCA2D8A9}" destId="{D44913EE-2446-45B0-AADC-0206163748F3}" srcOrd="0" destOrd="0" presId="urn:microsoft.com/office/officeart/2008/layout/NameandTitleOrganizationalChart"/>
    <dgm:cxn modelId="{2D7BE5C4-F071-4F8C-8B7A-F979EEEE2BDD}" type="presOf" srcId="{56D831DD-3680-49B8-9B7B-DC68B6FB7CCF}" destId="{08AA9B99-E7D9-4D85-B3B0-634FE1BD2DCA}" srcOrd="0" destOrd="0" presId="urn:microsoft.com/office/officeart/2008/layout/NameandTitleOrganizationalChart"/>
    <dgm:cxn modelId="{59FDB536-B715-4BB9-9120-FCB65DD792FB}" type="presOf" srcId="{D076B432-57AF-4BAD-8207-28C0319328A0}" destId="{4DE1874C-63AD-4BAD-9F18-E2EB30CC49A5}" srcOrd="0" destOrd="0" presId="urn:microsoft.com/office/officeart/2008/layout/NameandTitleOrganizationalChart"/>
    <dgm:cxn modelId="{7B42BDE4-C098-4164-87E2-F7597FD7B0F6}" type="presOf" srcId="{C0645C5F-BCD4-42FC-855F-2EA88BBF92EF}" destId="{A58F33DF-574A-4F00-8CA6-924E9281620E}" srcOrd="1" destOrd="0" presId="urn:microsoft.com/office/officeart/2008/layout/NameandTitleOrganizationalChart"/>
    <dgm:cxn modelId="{C4F2BF99-7D33-4786-88D6-C03A516334F8}" type="presOf" srcId="{583C2C09-8E4E-4DC7-8EF6-A4AB60A31DEF}" destId="{4AB36E64-BE01-4A3C-9D4C-00ADFAAB9179}" srcOrd="0" destOrd="0" presId="urn:microsoft.com/office/officeart/2008/layout/NameandTitleOrganizationalChart"/>
    <dgm:cxn modelId="{8D80C2F6-E977-48AE-BBD8-1E2208D23C72}" type="presOf" srcId="{3617AD8A-E3C7-4EFA-8560-8664792C0485}" destId="{24D9F299-F550-4033-A599-E23C47789E66}" srcOrd="1" destOrd="0" presId="urn:microsoft.com/office/officeart/2008/layout/NameandTitleOrganizationalChart"/>
    <dgm:cxn modelId="{3FF35696-56DA-46B6-AF0B-77BE800ED873}" srcId="{2B896354-CCD1-41D7-A539-F928A3FB6570}" destId="{56D831DD-3680-49B8-9B7B-DC68B6FB7CCF}" srcOrd="0" destOrd="0" parTransId="{508B5BEC-97CF-4C4B-942F-2F3A4D7EE4F1}" sibTransId="{07391AB1-390B-4C66-8F3F-BAC95E395D26}"/>
    <dgm:cxn modelId="{F38112F9-319C-4FA9-A756-91B4FBBB5949}" type="presOf" srcId="{0871B7E8-FFC7-460A-90E0-6F49106EC784}" destId="{D6063925-92AB-466E-A3E9-B687128B04AE}" srcOrd="0" destOrd="0" presId="urn:microsoft.com/office/officeart/2008/layout/NameandTitleOrganizationalChart"/>
    <dgm:cxn modelId="{439C08F0-BB63-4B7F-BAAB-E79D8521BBCA}" srcId="{D793C215-9246-4085-8DB4-83EAD86201F1}" destId="{A7044916-47AB-43B3-B6B5-156ABD38C9A4}" srcOrd="3" destOrd="0" parTransId="{D0C4BBE4-14DF-4ED6-ADC5-5E4FD988E302}" sibTransId="{93078C43-11BD-418D-A8CD-8311C038BD6A}"/>
    <dgm:cxn modelId="{EA579DCD-0F10-437B-904A-102F40632DC6}" type="presOf" srcId="{0CBF39F7-95B9-4EE3-8D84-3227F49CDE34}" destId="{DB1FB40E-0FFF-46A8-96E0-89AB66289853}" srcOrd="0" destOrd="0" presId="urn:microsoft.com/office/officeart/2008/layout/NameandTitleOrganizationalChart"/>
    <dgm:cxn modelId="{9AEE91C3-EEAC-43BB-B10E-F4261CB68A47}" type="presOf" srcId="{205A0020-D0E8-4A47-BFA0-1C13C27B803A}" destId="{E8DF08B8-EFD5-4929-80D9-2ADB54B6881D}" srcOrd="0" destOrd="0" presId="urn:microsoft.com/office/officeart/2008/layout/NameandTitleOrganizationalChart"/>
    <dgm:cxn modelId="{4A5F3F3E-8067-4B9F-BA60-B2567A4ED924}" srcId="{374E7D8C-A3B4-4CD6-9B88-819DBD013E40}" destId="{A09BCF6D-8BBA-4D6C-B927-4C7EED1D8CC3}" srcOrd="0" destOrd="0" parTransId="{B5C93EB9-931D-4CF5-AFF4-4B31AC08E16C}" sibTransId="{A584A080-556B-48D3-BB0D-10A1264F3748}"/>
    <dgm:cxn modelId="{81605EB5-EA98-4752-A8CD-269C95875488}" type="presOf" srcId="{BDE55609-6E2A-426C-942F-22207200C15D}" destId="{CCE35D29-9B7A-4F2E-99AB-1ABEF8BA3518}" srcOrd="0" destOrd="0" presId="urn:microsoft.com/office/officeart/2008/layout/NameandTitleOrganizationalChart"/>
    <dgm:cxn modelId="{4CB7720E-56BC-4991-8427-4DBC57928E68}" type="presOf" srcId="{52ACF2C7-1DD2-473A-9502-461887ECA4EE}" destId="{480CE0EA-1B52-4A7F-99DE-A98B6F7DEA8A}" srcOrd="0" destOrd="0" presId="urn:microsoft.com/office/officeart/2008/layout/NameandTitleOrganizationalChart"/>
    <dgm:cxn modelId="{4069F219-28CC-4967-905C-0329F1E0A8EF}" srcId="{BB6FB9E1-49E1-4B89-BAB6-5557DC225B5E}" destId="{E5D2CF60-F95E-48CE-89EA-319A9344C57A}" srcOrd="1" destOrd="0" parTransId="{E5A71D71-6CD9-49C9-91A8-BA406CC68748}" sibTransId="{7F49463B-55CE-4E68-A5B7-2F15AE78338A}"/>
    <dgm:cxn modelId="{BD017396-F1A9-4FBA-9236-6712590ABB0B}" type="presOf" srcId="{A09BCF6D-8BBA-4D6C-B927-4C7EED1D8CC3}" destId="{CFF2FD14-B3E8-4AE1-86DF-EF57123EE798}" srcOrd="1" destOrd="0" presId="urn:microsoft.com/office/officeart/2008/layout/NameandTitleOrganizationalChart"/>
    <dgm:cxn modelId="{15A15407-0B3C-423B-B704-839FFF876023}" type="presOf" srcId="{1CA91BA1-7DB8-4D40-958A-9919F2780716}" destId="{86579145-E5A1-4A16-9801-FF76B12CA2CD}" srcOrd="0" destOrd="0" presId="urn:microsoft.com/office/officeart/2008/layout/NameandTitleOrganizationalChart"/>
    <dgm:cxn modelId="{D97D1A8A-F0D7-4B12-B88E-4782F93AB69F}" type="presOf" srcId="{3AFA318C-458F-468D-96D7-AF5A780A6D5D}" destId="{C2AAFB1E-C84D-4BDB-BC08-634669D61AEC}" srcOrd="1" destOrd="0" presId="urn:microsoft.com/office/officeart/2008/layout/NameandTitleOrganizationalChart"/>
    <dgm:cxn modelId="{3F98BED9-F8B7-41C1-BB61-2C026900FA00}" type="presOf" srcId="{C3CA51FA-DC9D-4FB1-A81A-0C1323D97AC0}" destId="{AC2A7773-0866-44F0-A50A-A3BC20CB7C53}" srcOrd="0" destOrd="0" presId="urn:microsoft.com/office/officeart/2008/layout/NameandTitleOrganizationalChart"/>
    <dgm:cxn modelId="{A7575D50-6C2B-43FB-A25C-6A8769C99035}" type="presOf" srcId="{4414D1A2-DA33-4AE0-AED1-0DDD51B4F61F}" destId="{4E036F7E-4336-46AE-846D-80B23391D3A8}" srcOrd="0" destOrd="0" presId="urn:microsoft.com/office/officeart/2008/layout/NameandTitleOrganizationalChart"/>
    <dgm:cxn modelId="{D7E6E87F-6D95-43FC-B169-EC4BF41F04D6}" type="presOf" srcId="{00D0BD93-DAB5-4D38-9F00-2D65CDB4580C}" destId="{5B4A640D-0030-490F-976F-D0463B43AB29}" srcOrd="0" destOrd="0" presId="urn:microsoft.com/office/officeart/2008/layout/NameandTitleOrganizationalChart"/>
    <dgm:cxn modelId="{EF59FF3A-178E-49C6-A362-5946916D3161}" srcId="{7939D700-9062-44DB-BD73-0A27393BE195}" destId="{E7505DB2-2992-4E68-A0EF-6380441F9A65}" srcOrd="0" destOrd="0" parTransId="{141ACA7B-9866-45BA-A7DF-27A3CED45400}" sibTransId="{C6C97AEB-AD03-44D3-959A-85EA86D1A69F}"/>
    <dgm:cxn modelId="{4954E324-E04C-4EE7-9CED-E87AA7E47CDC}" type="presOf" srcId="{A09BCF6D-8BBA-4D6C-B927-4C7EED1D8CC3}" destId="{6B79FDFC-E5B7-43AB-B96A-4AD53ECE426A}" srcOrd="0" destOrd="0" presId="urn:microsoft.com/office/officeart/2008/layout/NameandTitleOrganizationalChart"/>
    <dgm:cxn modelId="{21A0D5EC-4915-4C1C-9B28-AB8161FCC535}" type="presOf" srcId="{91FDEB66-46B3-46BD-9EE6-A9649BBC966A}" destId="{D9B9E7DD-2B73-44C9-8DE1-A0FC3DDE3E94}" srcOrd="0" destOrd="0" presId="urn:microsoft.com/office/officeart/2008/layout/NameandTitleOrganizationalChart"/>
    <dgm:cxn modelId="{A2CAFB11-8F32-442B-8EB3-E938FB284B5A}" type="presOf" srcId="{AE2F5188-1877-4FB9-9287-3B3C0C95951B}" destId="{C2B92A7A-E4C4-447D-BD45-99A58D18C0A3}" srcOrd="0" destOrd="0" presId="urn:microsoft.com/office/officeart/2008/layout/NameandTitleOrganizationalChart"/>
    <dgm:cxn modelId="{7E711EDC-DCC4-4B16-8864-E5ED4DCDB325}" type="presOf" srcId="{D2281A55-B9B8-47F9-B4BE-36A95DB49934}" destId="{D0B9959B-3967-4998-A6B5-A85F2578DCC7}" srcOrd="1" destOrd="0" presId="urn:microsoft.com/office/officeart/2008/layout/NameandTitleOrganizationalChart"/>
    <dgm:cxn modelId="{436D23AD-EB45-4F5D-BB7B-27F6C8B1DEE8}" srcId="{D793C215-9246-4085-8DB4-83EAD86201F1}" destId="{DBB7B0A9-ED75-453A-BE1C-B3CA9B933353}" srcOrd="4" destOrd="0" parTransId="{189DC6F4-85A0-447C-B1D9-44C601A38DE4}" sibTransId="{1CA91BA1-7DB8-4D40-958A-9919F2780716}"/>
    <dgm:cxn modelId="{0A041036-7AAB-4720-AB4F-DD6154B04469}" type="presOf" srcId="{A7044916-47AB-43B3-B6B5-156ABD38C9A4}" destId="{27D0D056-70A2-4A0F-98BB-7926135DCA12}" srcOrd="1" destOrd="0" presId="urn:microsoft.com/office/officeart/2008/layout/NameandTitleOrganizationalChart"/>
    <dgm:cxn modelId="{9011CC27-CD7D-4913-8860-B3B61AEB9357}" type="presOf" srcId="{DBB7B0A9-ED75-453A-BE1C-B3CA9B933353}" destId="{DBD78B61-8132-4586-A837-A40C5ADBAF65}" srcOrd="1" destOrd="0" presId="urn:microsoft.com/office/officeart/2008/layout/NameandTitleOrganizationalChart"/>
    <dgm:cxn modelId="{455E32B3-46BA-46CE-89A2-2E4BC94A4E6B}" srcId="{34011A0C-E3E4-462E-BAC3-93B4E852A230}" destId="{2505D1AE-1154-4787-8F96-21978E53FDCA}" srcOrd="0" destOrd="0" parTransId="{960CBC09-33E2-498E-9698-A16250678B6F}" sibTransId="{6E480175-7C49-436E-8769-1B0FDDCC54BE}"/>
    <dgm:cxn modelId="{4E28CD77-2A95-4E62-8348-45D92A5860C8}" type="presOf" srcId="{4C5F79F2-EF3D-463A-8559-161E4AC7C61B}" destId="{F451BA74-C97D-4D1F-B7B8-5AE0E508FBA5}" srcOrd="0" destOrd="0" presId="urn:microsoft.com/office/officeart/2008/layout/NameandTitleOrganizationalChart"/>
    <dgm:cxn modelId="{561E4C1C-E034-447D-8F9A-50AA1568A1FD}" type="presOf" srcId="{F88D016C-37D8-4DDD-B423-0EADE81AFECA}" destId="{537E2F69-9E2B-4AE9-B5EC-5ADDD95EEAB5}" srcOrd="0" destOrd="0" presId="urn:microsoft.com/office/officeart/2008/layout/NameandTitleOrganizationalChart"/>
    <dgm:cxn modelId="{BC992740-48D7-4A7E-8174-F55E30AA9AA7}" type="presOf" srcId="{7402FD7A-7D89-4908-80D3-899C34F15B0C}" destId="{5A045699-713E-4888-A531-27C4FE20FB2A}" srcOrd="0" destOrd="0" presId="urn:microsoft.com/office/officeart/2008/layout/NameandTitleOrganizationalChart"/>
    <dgm:cxn modelId="{8E5B86AA-8FEC-4FF8-9883-02BD4AD01073}" srcId="{3AA0BB5D-F759-4FFE-8EC4-2B406F2E8889}" destId="{793C0C1C-E5FE-4BAE-8C0B-66B7DB73C37E}" srcOrd="0" destOrd="0" parTransId="{67DDED32-59A5-4344-A880-AD3407ADA90B}" sibTransId="{062A89ED-F7AF-4507-874D-48F492F1A262}"/>
    <dgm:cxn modelId="{56A5CABE-4D24-4AA4-83B6-7B2E936C01EE}" type="presOf" srcId="{52ACF2C7-1DD2-473A-9502-461887ECA4EE}" destId="{E05B387E-5682-4E11-9045-946E820675EC}" srcOrd="1" destOrd="0" presId="urn:microsoft.com/office/officeart/2008/layout/NameandTitleOrganizationalChart"/>
    <dgm:cxn modelId="{B7C26CE7-77F4-4684-8B6A-767BA51C22C3}" type="presOf" srcId="{2505D1AE-1154-4787-8F96-21978E53FDCA}" destId="{F1710990-8E66-4D7F-AEB2-A80A756EC887}" srcOrd="1" destOrd="0" presId="urn:microsoft.com/office/officeart/2008/layout/NameandTitleOrganizationalChart"/>
    <dgm:cxn modelId="{B2688208-3035-4BA0-8766-37B3E0CC6F93}" type="presOf" srcId="{A584A080-556B-48D3-BB0D-10A1264F3748}" destId="{0D8E681E-DDE9-4BEE-A78D-51B31F6C20B0}" srcOrd="0" destOrd="0" presId="urn:microsoft.com/office/officeart/2008/layout/NameandTitleOrganizationalChart"/>
    <dgm:cxn modelId="{360AB14A-7F9D-4EFC-B640-4311F37A9D91}" type="presOf" srcId="{3ECE981B-4C60-4F8D-8A60-BB9168F804D7}" destId="{9B0C7C96-E69E-4B79-9342-141E0FECD68E}" srcOrd="1" destOrd="0" presId="urn:microsoft.com/office/officeart/2008/layout/NameandTitleOrganizationalChart"/>
    <dgm:cxn modelId="{CF37F0E3-3062-4A87-953A-5882323FE927}" type="presOf" srcId="{94570103-43D2-4818-9051-783241494A37}" destId="{6F7500E3-F7C9-4492-BB58-8BB93F9D2E03}" srcOrd="0" destOrd="0" presId="urn:microsoft.com/office/officeart/2008/layout/NameandTitleOrganizationalChart"/>
    <dgm:cxn modelId="{2B4D729D-465D-42E7-A304-098449B51916}" type="presOf" srcId="{775FCEEE-6150-46EA-A98D-766102581EF7}" destId="{A03318AE-2D37-423F-9A70-49854C066EF8}" srcOrd="0" destOrd="0" presId="urn:microsoft.com/office/officeart/2008/layout/NameandTitleOrganizationalChart"/>
    <dgm:cxn modelId="{7FB4BFE8-D4C2-44BD-A4B1-2CFEA995999F}" type="presOf" srcId="{2AEEC2DB-AE73-45F0-96B3-5BF18341F43C}" destId="{46C24E95-CC33-442F-AFC3-0EBBDD01AE64}" srcOrd="0" destOrd="0" presId="urn:microsoft.com/office/officeart/2008/layout/NameandTitleOrganizationalChart"/>
    <dgm:cxn modelId="{03566BFF-DDE9-448B-953D-641D06938DBE}" srcId="{7DA77B28-0A98-400A-A4B9-B620BFE0E1D7}" destId="{5A32C6A6-0C8A-4829-BF14-0C2A35D76656}" srcOrd="0" destOrd="0" parTransId="{8D134167-AE73-4CB9-967A-CF09030F4683}" sibTransId="{86105897-3CC4-46F8-8D50-4A16D51107C3}"/>
    <dgm:cxn modelId="{F621E486-D3EE-41C3-8ADF-1EF7B31E0132}" type="presOf" srcId="{44FB40C0-3BDC-414E-9151-8F7FE6B73831}" destId="{70241CB4-D700-4664-B90B-2044E1D993EF}" srcOrd="0" destOrd="0" presId="urn:microsoft.com/office/officeart/2008/layout/NameandTitleOrganizationalChart"/>
    <dgm:cxn modelId="{79935B3B-C40A-4EF2-A977-BF1B4DD08C54}" srcId="{393849E5-34F2-4CA0-8C00-29295C438F1D}" destId="{E5E17D67-3141-40B2-A20D-0759DCA2D8A9}" srcOrd="0" destOrd="0" parTransId="{115D8E66-185B-4119-AC9B-C4E02084C41A}" sibTransId="{87127892-E64E-447E-85C8-0E1879C966A0}"/>
    <dgm:cxn modelId="{DBFA751E-B72A-4D7F-B66C-C81E168118E4}" type="presOf" srcId="{C7D1B979-6B24-4D77-8989-9A13DCCE3D5D}" destId="{76CF9A09-378D-450B-B7E8-25171210B826}" srcOrd="0" destOrd="0" presId="urn:microsoft.com/office/officeart/2008/layout/NameandTitleOrganizationalChart"/>
    <dgm:cxn modelId="{9AB5B2E1-56B2-417F-B7FF-36B063A71B21}" type="presOf" srcId="{508B5BEC-97CF-4C4B-942F-2F3A4D7EE4F1}" destId="{932FB0B1-59EE-459E-AE39-A83BFECC0F8C}" srcOrd="0" destOrd="0" presId="urn:microsoft.com/office/officeart/2008/layout/NameandTitleOrganizationalChart"/>
    <dgm:cxn modelId="{8BA2A686-C0AF-4994-99D7-615B757384DF}" type="presOf" srcId="{2505D1AE-1154-4787-8F96-21978E53FDCA}" destId="{6C8633F0-3900-4309-B3CF-EFA356C10162}" srcOrd="0" destOrd="0" presId="urn:microsoft.com/office/officeart/2008/layout/NameandTitleOrganizationalChart"/>
    <dgm:cxn modelId="{8AAF50E2-A6BB-4CD4-94D7-A182623A2ECA}" type="presOf" srcId="{34AD5090-12C0-43D4-9622-9AD2CF749C7A}" destId="{D9AB639B-1112-4327-B2C6-77DFD2010FBB}" srcOrd="0" destOrd="0" presId="urn:microsoft.com/office/officeart/2008/layout/NameandTitleOrganizationalChart"/>
    <dgm:cxn modelId="{0B6810BA-F199-4C17-98BA-937ED81A6D90}" srcId="{E753111C-693D-4B36-8B8B-0795432B427B}" destId="{3617AD8A-E3C7-4EFA-8560-8664792C0485}" srcOrd="5" destOrd="0" parTransId="{7B492692-1371-4C84-856D-91D4AEFF4FB8}" sibTransId="{F448690F-0AE3-4EEC-89DB-AF02FC0C7F56}"/>
    <dgm:cxn modelId="{16BEE579-D0FE-4E4D-907F-149867D4CEB7}" type="presOf" srcId="{E5D2CF60-F95E-48CE-89EA-319A9344C57A}" destId="{B8666BAA-A530-4D1D-A6B0-5E6E41793E59}" srcOrd="1" destOrd="0" presId="urn:microsoft.com/office/officeart/2008/layout/NameandTitleOrganizationalChart"/>
    <dgm:cxn modelId="{50AF778A-0F2A-47EB-B145-8E0B43E12EA5}" type="presOf" srcId="{ECD1F22F-83CA-49E3-9985-084430450557}" destId="{6BB8654D-9E2C-4A84-A961-D5AEF2B5412C}" srcOrd="0" destOrd="0" presId="urn:microsoft.com/office/officeart/2008/layout/NameandTitleOrganizationalChart"/>
    <dgm:cxn modelId="{39A6BE8F-A895-4D11-845C-5C991453F70F}" type="presOf" srcId="{04675F1F-2F22-49FE-9EED-FDE117A2B11E}" destId="{7958A471-CAD3-499F-902E-29445ED9C319}" srcOrd="0" destOrd="0" presId="urn:microsoft.com/office/officeart/2008/layout/NameandTitleOrganizationalChart"/>
    <dgm:cxn modelId="{EA34378C-452E-4D24-9A66-61289C0184E5}" type="presOf" srcId="{12122680-1E50-4898-BC71-023AA47AD083}" destId="{CCE131A0-0954-4E15-8E72-AE0BFAEC18D0}" srcOrd="0" destOrd="0" presId="urn:microsoft.com/office/officeart/2008/layout/NameandTitleOrganizationalChart"/>
    <dgm:cxn modelId="{12D69640-9514-400B-93F3-670D642AE788}" type="presOf" srcId="{56C4FA99-4280-48E3-88C3-537F50432B3B}" destId="{EF1AECC1-FE50-49FD-959E-A0BBF5A70E18}" srcOrd="0" destOrd="0" presId="urn:microsoft.com/office/officeart/2008/layout/NameandTitleOrganizationalChart"/>
    <dgm:cxn modelId="{1C6D3954-4A76-497B-B3F2-B64FB43FADCC}" type="presOf" srcId="{5A32C6A6-0C8A-4829-BF14-0C2A35D76656}" destId="{A6C20AC2-E3DA-424E-B5CC-03FC562612AB}" srcOrd="0" destOrd="0" presId="urn:microsoft.com/office/officeart/2008/layout/NameandTitleOrganizationalChart"/>
    <dgm:cxn modelId="{EEF63856-D803-49CA-9F82-6A306A505EF2}" type="presOf" srcId="{DDBDB731-40AD-431B-91CC-F4447D275236}" destId="{481D39A9-FDFB-4350-AD62-0C001D97E630}" srcOrd="0" destOrd="0" presId="urn:microsoft.com/office/officeart/2008/layout/NameandTitleOrganizationalChart"/>
    <dgm:cxn modelId="{AE5826AF-0ADB-45CA-A337-B64F07BB1BBC}" type="presOf" srcId="{6133C263-2089-4F15-B31F-CD9E27CBE4B0}" destId="{06D8ECEF-14A2-4B7F-84FF-4D50DB763C52}" srcOrd="0" destOrd="0" presId="urn:microsoft.com/office/officeart/2008/layout/NameandTitleOrganizationalChart"/>
    <dgm:cxn modelId="{7A55C5CF-18CF-4D39-B3BF-28CF7EB01E21}" type="presOf" srcId="{575CD7AE-9B01-4220-861D-108ECC33A6F4}" destId="{3F583EE4-8EBC-470D-9D22-25C16F6CDC9A}" srcOrd="0" destOrd="0" presId="urn:microsoft.com/office/officeart/2008/layout/NameandTitleOrganizationalChart"/>
    <dgm:cxn modelId="{95B19ED7-D003-4477-978F-77AB3CC4935F}" type="presOf" srcId="{950C52D8-652C-4C7A-B496-E2327001264D}" destId="{DFCE900A-C68B-4B30-9EB6-A7464E28CCB6}" srcOrd="0" destOrd="0" presId="urn:microsoft.com/office/officeart/2008/layout/NameandTitleOrganizationalChart"/>
    <dgm:cxn modelId="{A4083D08-BAF6-4AF4-907A-C862D7E4A3F3}" type="presOf" srcId="{15FF5952-5E99-4F67-9EAD-DDBF95962F72}" destId="{E39C90CE-C5DD-46CB-A14B-179F98E6E08B}" srcOrd="0" destOrd="0" presId="urn:microsoft.com/office/officeart/2008/layout/NameandTitleOrganizationalChart"/>
    <dgm:cxn modelId="{72B99865-6090-4FDE-9C49-F34514190675}" type="presOf" srcId="{0D26EC8D-730C-4412-A0C5-EE9F4AAC9DDC}" destId="{223ACF39-7A4D-4C52-B480-0E24057E97E3}" srcOrd="0" destOrd="0" presId="urn:microsoft.com/office/officeart/2008/layout/NameandTitleOrganizationalChart"/>
    <dgm:cxn modelId="{B8FEFD90-D880-435A-9EB2-38539C5DDE16}" type="presOf" srcId="{7939D700-9062-44DB-BD73-0A27393BE195}" destId="{12573BCC-B634-405D-A7FA-2523B12A50C9}" srcOrd="0" destOrd="0" presId="urn:microsoft.com/office/officeart/2008/layout/NameandTitleOrganizationalChart"/>
    <dgm:cxn modelId="{BD4D1C1B-C96D-4D47-A8B6-8B15EFCBDDC6}" type="presOf" srcId="{551D6E78-5A63-4F4B-A8D0-8C4B8970828A}" destId="{04F1E7FD-DF11-4404-9F53-0B329A154DCB}" srcOrd="0" destOrd="0" presId="urn:microsoft.com/office/officeart/2008/layout/NameandTitleOrganizationalChart"/>
    <dgm:cxn modelId="{177A7001-2967-4D05-8AD3-2807F36A7E94}" type="presOf" srcId="{AD4505BC-BCF3-402E-8936-C660407692D9}" destId="{440D2297-DF4D-4D6D-9DF9-80D4D44A9357}" srcOrd="0" destOrd="0" presId="urn:microsoft.com/office/officeart/2008/layout/NameandTitleOrganizationalChart"/>
    <dgm:cxn modelId="{96DB621B-8EA5-4D66-8DB0-89FA8098289F}" type="presOf" srcId="{93078C43-11BD-418D-A8CD-8311C038BD6A}" destId="{4653C450-096B-4E58-BFC0-80E95598BB53}" srcOrd="0" destOrd="0" presId="urn:microsoft.com/office/officeart/2008/layout/NameandTitleOrganizationalChart"/>
    <dgm:cxn modelId="{80C65F6B-2FC1-4FC8-96B5-212153CBD865}" type="presOf" srcId="{ECD1F22F-83CA-49E3-9985-084430450557}" destId="{27AC91CB-0A64-4E69-A5C8-B5092DB8AA33}" srcOrd="1" destOrd="0" presId="urn:microsoft.com/office/officeart/2008/layout/NameandTitleOrganizationalChart"/>
    <dgm:cxn modelId="{EC9554DB-0DAE-4D5C-A115-1A0E7831C87F}" type="presOf" srcId="{D793C215-9246-4085-8DB4-83EAD86201F1}" destId="{ECD2538C-A9F5-4466-B432-5F7BAF0C375E}" srcOrd="0" destOrd="0" presId="urn:microsoft.com/office/officeart/2008/layout/NameandTitleOrganizationalChart"/>
    <dgm:cxn modelId="{6D4CA92E-4FB0-4E82-8CC6-E84E8131ECF5}" type="presOf" srcId="{3617AD8A-E3C7-4EFA-8560-8664792C0485}" destId="{A39BF3AE-D5D9-4087-B427-FAB501D33FFF}" srcOrd="0" destOrd="0" presId="urn:microsoft.com/office/officeart/2008/layout/NameandTitleOrganizationalChart"/>
    <dgm:cxn modelId="{B2AC667E-6327-4C10-90D4-468D1AED7A7D}" srcId="{E753111C-693D-4B36-8B8B-0795432B427B}" destId="{3AA0BB5D-F759-4FFE-8EC4-2B406F2E8889}" srcOrd="7" destOrd="0" parTransId="{205A0020-D0E8-4A47-BFA0-1C13C27B803A}" sibTransId="{56C4FA99-4280-48E3-88C3-537F50432B3B}"/>
    <dgm:cxn modelId="{7A759B59-077A-4899-AABD-5167786352D9}" type="presOf" srcId="{682F088F-2743-4817-B9A9-0B9458A61ECD}" destId="{83E2B429-10C2-41ED-A6CD-3A5F2577BEC5}" srcOrd="0" destOrd="0" presId="urn:microsoft.com/office/officeart/2008/layout/NameandTitleOrganizationalChart"/>
    <dgm:cxn modelId="{1ABD22DD-AF9F-4F68-8E23-1B4A69BB94F5}" type="presOf" srcId="{9F68E202-CC15-4427-BF20-E6285E36DBDE}" destId="{76D0918A-447B-45FA-9AE6-458B27885EA5}" srcOrd="0" destOrd="0" presId="urn:microsoft.com/office/officeart/2008/layout/NameandTitleOrganizationalChart"/>
    <dgm:cxn modelId="{06642F7B-83F9-46F9-959F-4DA37FD5ECA6}" type="presOf" srcId="{793C0C1C-E5FE-4BAE-8C0B-66B7DB73C37E}" destId="{B07CD64A-6DD9-470C-A350-5F60922E604C}" srcOrd="0" destOrd="0" presId="urn:microsoft.com/office/officeart/2008/layout/NameandTitleOrganizationalChart"/>
    <dgm:cxn modelId="{E3E4CA73-56D2-421D-8FF9-F40E5856214E}" type="presOf" srcId="{5E38EB6B-3B9B-4EF5-912E-71BF5B379898}" destId="{8BA52B6E-5184-46B3-9DB3-C8A3E21D23CB}" srcOrd="0" destOrd="0" presId="urn:microsoft.com/office/officeart/2008/layout/NameandTitleOrganizationalChart"/>
    <dgm:cxn modelId="{F912FC7C-25A3-42CA-9B7D-A58D0FDC4FA1}" type="presOf" srcId="{115D8E66-185B-4119-AC9B-C4E02084C41A}" destId="{5B3C1256-58EC-4127-A8A7-F0D82CE152F7}" srcOrd="0" destOrd="0" presId="urn:microsoft.com/office/officeart/2008/layout/NameandTitleOrganizationalChart"/>
    <dgm:cxn modelId="{53F0025C-650C-4F79-9682-E4741DE52739}" type="presOf" srcId="{05E02D58-5BEF-4EB5-9D29-6BB894AF8F41}" destId="{10635EEE-76EE-41A9-AD07-7BD261648BDC}" srcOrd="0" destOrd="0" presId="urn:microsoft.com/office/officeart/2008/layout/NameandTitleOrganizationalChart"/>
    <dgm:cxn modelId="{3CCC3E53-55D0-4517-AB11-0836FD5C3EC4}" type="presOf" srcId="{67DDED32-59A5-4344-A880-AD3407ADA90B}" destId="{0724F6F6-06EE-4C69-83E4-A1CC318178A8}" srcOrd="0" destOrd="0" presId="urn:microsoft.com/office/officeart/2008/layout/NameandTitleOrganizationalChart"/>
    <dgm:cxn modelId="{7483B652-40A5-47E7-AAFF-ECB714FF5FF4}" type="presOf" srcId="{C7F5DAFE-E021-49EF-BE9A-709E3962B6DA}" destId="{43AD0B55-140A-4DF4-AFC5-7E20139E078A}" srcOrd="0" destOrd="0" presId="urn:microsoft.com/office/officeart/2008/layout/NameandTitleOrganizationalChart"/>
    <dgm:cxn modelId="{9BFCCE6F-AC07-4420-9DA3-B5253E5F54F9}" type="presOf" srcId="{E753111C-693D-4B36-8B8B-0795432B427B}" destId="{6180EE45-F592-48B8-8582-1A237018C54F}" srcOrd="0" destOrd="0" presId="urn:microsoft.com/office/officeart/2008/layout/NameandTitleOrganizationalChart"/>
    <dgm:cxn modelId="{BA7260F8-F809-4069-A5F8-A37EE2424D00}" type="presOf" srcId="{8F894F7B-5A19-4C9A-8A97-CED6EFF9109B}" destId="{3FFB5818-362C-490D-A462-B90049E90FA0}" srcOrd="0" destOrd="0" presId="urn:microsoft.com/office/officeart/2008/layout/NameandTitleOrganizationalChart"/>
    <dgm:cxn modelId="{810CB0E4-CF10-43BD-BB39-5C394CAEFDA2}" type="presOf" srcId="{D076B432-57AF-4BAD-8207-28C0319328A0}" destId="{4F8F2B52-A212-429A-BBAA-6B983869E7A5}" srcOrd="1" destOrd="0" presId="urn:microsoft.com/office/officeart/2008/layout/NameandTitleOrganizationalChart"/>
    <dgm:cxn modelId="{FABB4D09-6FB4-44C7-85EC-49C293B8AC26}" type="presOf" srcId="{0D26EC8D-730C-4412-A0C5-EE9F4AAC9DDC}" destId="{7152030D-8E51-45F6-BAEE-9EFEE2263190}" srcOrd="1" destOrd="0" presId="urn:microsoft.com/office/officeart/2008/layout/NameandTitleOrganizationalChart"/>
    <dgm:cxn modelId="{74F0B1AA-2E4B-4FE8-8455-05E3D993F4FB}" srcId="{C0645C5F-BCD4-42FC-855F-2EA88BBF92EF}" destId="{D2281A55-B9B8-47F9-B4BE-36A95DB49934}" srcOrd="0" destOrd="0" parTransId="{4C5F79F2-EF3D-463A-8559-161E4AC7C61B}" sibTransId="{91FDEB66-46B3-46BD-9EE6-A9649BBC966A}"/>
    <dgm:cxn modelId="{EDEB975F-001A-4874-B88E-882880954950}" type="presOf" srcId="{34011A0C-E3E4-462E-BAC3-93B4E852A230}" destId="{0690AF0D-944A-4F51-836D-C88280AFBB3B}" srcOrd="1" destOrd="0" presId="urn:microsoft.com/office/officeart/2008/layout/NameandTitleOrganizationalChart"/>
    <dgm:cxn modelId="{21337866-6790-4E01-8318-01E009B663D1}" type="presOf" srcId="{393849E5-34F2-4CA0-8C00-29295C438F1D}" destId="{C4962760-C667-4CC6-83CA-3D9F23FBBDFA}" srcOrd="0" destOrd="0" presId="urn:microsoft.com/office/officeart/2008/layout/NameandTitleOrganizationalChart"/>
    <dgm:cxn modelId="{A14BA23E-2F2F-44C5-BF22-DCF9A55DF8AA}" type="presOf" srcId="{7CAF677F-00CF-4DB7-A5C6-B0DAC751F012}" destId="{6DB59BD8-E20E-4AE9-B191-C0DC99173270}" srcOrd="0" destOrd="0" presId="urn:microsoft.com/office/officeart/2008/layout/NameandTitleOrganizationalChart"/>
    <dgm:cxn modelId="{4DCDD348-8A58-47BE-925F-B924C454C766}" srcId="{D793C215-9246-4085-8DB4-83EAD86201F1}" destId="{30608DB4-4760-4D75-9976-6E5E18801A9A}" srcOrd="2" destOrd="0" parTransId="{26B388BA-1A2F-4A69-9ADD-1B9247D11EDC}" sibTransId="{A7AE3389-0244-4432-8590-934A5CA26E09}"/>
    <dgm:cxn modelId="{131D0CC9-D931-4A52-8C62-14FB88B07AA5}" type="presOf" srcId="{05E02D58-5BEF-4EB5-9D29-6BB894AF8F41}" destId="{697941DE-0DDD-4024-8DDC-6A55C57DF1F8}" srcOrd="1" destOrd="0" presId="urn:microsoft.com/office/officeart/2008/layout/NameandTitleOrganizationalChart"/>
    <dgm:cxn modelId="{2B2EE91E-17FD-43BD-B1E3-4F288D5FD2B0}" type="presOf" srcId="{7D646D5A-A5F7-4EFA-9D25-89E49AFCD029}" destId="{BF2F3C45-4081-4FE3-8A19-5F0E7DE2B52B}" srcOrd="0" destOrd="0" presId="urn:microsoft.com/office/officeart/2008/layout/NameandTitleOrganizationalChart"/>
    <dgm:cxn modelId="{224F902E-582E-4112-BF9F-2C4F98CE44ED}" srcId="{8A1F8581-7EE3-4F67-A354-C3EFAC258677}" destId="{3AFA318C-458F-468D-96D7-AF5A780A6D5D}" srcOrd="0" destOrd="0" parTransId="{7D646D5A-A5F7-4EFA-9D25-89E49AFCD029}" sibTransId="{1D1C2E56-0A78-4602-9E03-0DFA839EA6D6}"/>
    <dgm:cxn modelId="{A1528B9F-3191-4AE0-AC9A-9D7423FA8464}" type="presOf" srcId="{3ECE981B-4C60-4F8D-8A60-BB9168F804D7}" destId="{AEFCD554-9B9E-4BAB-A736-1DBCE554A3DD}" srcOrd="0" destOrd="0" presId="urn:microsoft.com/office/officeart/2008/layout/NameandTitleOrganizationalChart"/>
    <dgm:cxn modelId="{24B94730-517C-4598-B856-2A3236B9D4A7}" type="presOf" srcId="{2EC71F80-D8DC-4DB4-84ED-B40F3CFF6DAD}" destId="{0A099A4D-B7E2-4689-980B-39CA5AD7A7C2}" srcOrd="0" destOrd="0" presId="urn:microsoft.com/office/officeart/2008/layout/NameandTitleOrganizationalChart"/>
    <dgm:cxn modelId="{239C123F-0050-463C-92EA-DA77D40709B0}" srcId="{98AE00F4-907A-4A45-BF78-99AE1D653533}" destId="{7402FD7A-7D89-4908-80D3-899C34F15B0C}" srcOrd="1" destOrd="0" parTransId="{002C9410-D26B-4F9A-9338-D16F86448822}" sibTransId="{34AD5090-12C0-43D4-9622-9AD2CF749C7A}"/>
    <dgm:cxn modelId="{6AA41928-9D17-4F0D-8832-EC212BC2A1B8}" type="presOf" srcId="{7B2D24AA-B951-4041-B14B-19A67D6FDD8C}" destId="{8B276F73-5355-442B-8EEC-1F1CFD4E07E1}" srcOrd="1" destOrd="0" presId="urn:microsoft.com/office/officeart/2008/layout/NameandTitleOrganizationalChart"/>
    <dgm:cxn modelId="{3947D23A-2B20-415C-88FA-E78AD69352F6}" type="presOf" srcId="{062A89ED-F7AF-4507-874D-48F492F1A262}" destId="{92D01330-AF0C-4233-9393-397E51588F98}" srcOrd="0" destOrd="0" presId="urn:microsoft.com/office/officeart/2008/layout/NameandTitleOrganizationalChart"/>
    <dgm:cxn modelId="{CA46E67C-7247-49A9-9CDD-EC27113B4D8A}" type="presOf" srcId="{2B896354-CCD1-41D7-A539-F928A3FB6570}" destId="{BA962406-7739-4CC2-AE2F-AAD0E5483D9F}" srcOrd="0" destOrd="0" presId="urn:microsoft.com/office/officeart/2008/layout/NameandTitleOrganizationalChart"/>
    <dgm:cxn modelId="{99A65364-B5EC-4214-99C9-1CCC00A27E2B}" srcId="{3617AD8A-E3C7-4EFA-8560-8664792C0485}" destId="{374E7D8C-A3B4-4CD6-9B88-819DBD013E40}" srcOrd="0" destOrd="0" parTransId="{682F088F-2743-4817-B9A9-0B9458A61ECD}" sibTransId="{3B22F630-275F-474D-AB43-59807A4074CB}"/>
    <dgm:cxn modelId="{BA1D62BF-7C5A-44A5-B108-E318AD1FCCE8}" type="presOf" srcId="{DBB7B0A9-ED75-453A-BE1C-B3CA9B933353}" destId="{447F26D2-C00B-4E63-8A44-02D9D7AE6FA5}" srcOrd="0" destOrd="0" presId="urn:microsoft.com/office/officeart/2008/layout/NameandTitleOrganizationalChart"/>
    <dgm:cxn modelId="{63B5E3FE-553A-4BC3-A2F6-339764EE7D8B}" type="presOf" srcId="{960CBC09-33E2-498E-9698-A16250678B6F}" destId="{26F73670-127E-4C7E-9F16-7BE5D0328B26}" srcOrd="0" destOrd="0" presId="urn:microsoft.com/office/officeart/2008/layout/NameandTitleOrganizationalChart"/>
    <dgm:cxn modelId="{9F20CE08-7FBC-46F6-B0FF-A50424F8F073}" type="presOf" srcId="{AD561C84-0935-42FD-9678-F3B8BB85ED6C}" destId="{8CE86F6D-D823-4C65-A51C-C71839D9B456}" srcOrd="1" destOrd="0" presId="urn:microsoft.com/office/officeart/2008/layout/NameandTitleOrganizationalChart"/>
    <dgm:cxn modelId="{26A2D9CA-F52D-4362-BB98-5B7FE326A32B}" type="presOf" srcId="{E7505DB2-2992-4E68-A0EF-6380441F9A65}" destId="{E687D60B-1B49-4446-8C88-877A0823D269}" srcOrd="1" destOrd="0" presId="urn:microsoft.com/office/officeart/2008/layout/NameandTitleOrganizationalChart"/>
    <dgm:cxn modelId="{89F55089-2538-49AB-89C8-499EC5DA12C3}" type="presOf" srcId="{6B725F0B-2BE6-49F9-BB94-ADF443AE66FA}" destId="{0BC9B425-7415-4493-9F91-088C52DCF6A1}" srcOrd="0" destOrd="0" presId="urn:microsoft.com/office/officeart/2008/layout/NameandTitleOrganizationalChart"/>
    <dgm:cxn modelId="{DD178A8E-B989-46A5-AF0E-3DB5DA9E5F43}" type="presOf" srcId="{E5D2CF60-F95E-48CE-89EA-319A9344C57A}" destId="{555D6F31-6C60-4ED7-8619-18CDE8CC14EF}" srcOrd="0" destOrd="0" presId="urn:microsoft.com/office/officeart/2008/layout/NameandTitleOrganizationalChart"/>
    <dgm:cxn modelId="{FCEE15F9-F427-42FB-88E1-AC070A185F39}" srcId="{793C0C1C-E5FE-4BAE-8C0B-66B7DB73C37E}" destId="{52ACF2C7-1DD2-473A-9502-461887ECA4EE}" srcOrd="0" destOrd="0" parTransId="{583C2C09-8E4E-4DC7-8EF6-A4AB60A31DEF}" sibTransId="{2AEEC2DB-AE73-45F0-96B3-5BF18341F43C}"/>
    <dgm:cxn modelId="{9630D6FD-3081-48CD-8590-93EEDB5E6D1F}" type="presOf" srcId="{62387D3E-71E7-4EB3-B480-3D802FE47F1D}" destId="{5BED8C5D-9715-4DF3-8582-DCBCB4F29537}" srcOrd="0" destOrd="0" presId="urn:microsoft.com/office/officeart/2008/layout/NameandTitleOrganizationalChart"/>
    <dgm:cxn modelId="{9699D707-8ED4-43C0-AA56-E1050642BEE0}" type="presOf" srcId="{8699B671-084B-4330-B97E-6FD04F79165E}" destId="{4E9F66B5-F59B-4C73-8236-BBE7A1E5D9DD}" srcOrd="0" destOrd="0" presId="urn:microsoft.com/office/officeart/2008/layout/NameandTitleOrganizationalChart"/>
    <dgm:cxn modelId="{77C473E2-0687-4D1E-BC17-B5FAC250CA53}" type="presOf" srcId="{98AE00F4-907A-4A45-BF78-99AE1D653533}" destId="{0D1CBDB7-2470-4569-87A3-EEABFD87E40E}" srcOrd="1" destOrd="0" presId="urn:microsoft.com/office/officeart/2008/layout/NameandTitleOrganizationalChart"/>
    <dgm:cxn modelId="{6F921D01-73A1-426F-AE23-B762798D1E4B}" type="presOf" srcId="{AD561C84-0935-42FD-9678-F3B8BB85ED6C}" destId="{07F1D242-3BDA-4DD2-9472-A6EE08189F0E}" srcOrd="0" destOrd="0" presId="urn:microsoft.com/office/officeart/2008/layout/NameandTitleOrganizationalChart"/>
    <dgm:cxn modelId="{77AD33CB-ACA5-46C9-BF9C-7BD4C10C3A8F}" type="presOf" srcId="{7F49463B-55CE-4E68-A5B7-2F15AE78338A}" destId="{D100B030-B871-4ADD-8CC4-D39910DBC365}" srcOrd="0" destOrd="0" presId="urn:microsoft.com/office/officeart/2008/layout/NameandTitleOrganizationalChart"/>
    <dgm:cxn modelId="{2FDA84A0-0D3E-4DE5-87CF-ABC296A9077F}" type="presOf" srcId="{05278EE6-7AF5-4947-9F4E-BBC5C9746407}" destId="{F6AF9E73-010A-4F1A-9B10-177BC87CBAB9}" srcOrd="0" destOrd="0" presId="urn:microsoft.com/office/officeart/2008/layout/NameandTitleOrganizationalChart"/>
    <dgm:cxn modelId="{213E5F9F-1562-4DA3-B4A3-5A6669AAD097}" srcId="{D793C215-9246-4085-8DB4-83EAD86201F1}" destId="{AD16E85B-DE03-420F-8A06-7DC6186B2D6A}" srcOrd="6" destOrd="0" parTransId="{FE4B2BBB-6E6A-48BF-912C-A9190EDE224F}" sibTransId="{CCE969CF-DAB7-43AD-95E3-5E92DE98507A}"/>
    <dgm:cxn modelId="{3E9AAA97-DEFE-4440-B980-11665A384C44}" type="presOf" srcId="{7DA77B28-0A98-400A-A4B9-B620BFE0E1D7}" destId="{1E87F683-3A7A-481A-A6F4-83DB954AED50}" srcOrd="0" destOrd="0" presId="urn:microsoft.com/office/officeart/2008/layout/NameandTitleOrganizationalChart"/>
    <dgm:cxn modelId="{5D4D7CEF-D400-4BA1-9B76-60DBFA1838A3}" type="presOf" srcId="{3AA0BB5D-F759-4FFE-8EC4-2B406F2E8889}" destId="{B9972237-AAE4-449D-82FE-289C671CEE37}" srcOrd="0" destOrd="0" presId="urn:microsoft.com/office/officeart/2008/layout/NameandTitleOrganizationalChart"/>
    <dgm:cxn modelId="{C35B6849-1FDC-4325-9EBD-305EE845C573}" type="presOf" srcId="{BFC205F7-CB07-479F-AE10-E9B9CEE51579}" destId="{4596A47B-3EE3-4BE2-A5D7-F5E53A7E2021}" srcOrd="1" destOrd="0" presId="urn:microsoft.com/office/officeart/2008/layout/NameandTitleOrganizationalChart"/>
    <dgm:cxn modelId="{D7E5728F-0A23-4720-9127-A2D819F9C4EE}" type="presOf" srcId="{6E480175-7C49-436E-8769-1B0FDDCC54BE}" destId="{50C17D0E-AA87-44AA-A76C-DD5DC5141894}" srcOrd="0" destOrd="0" presId="urn:microsoft.com/office/officeart/2008/layout/NameandTitleOrganizationalChart"/>
    <dgm:cxn modelId="{A13C84B6-2D72-4F1C-8788-60E51430869B}" type="presOf" srcId="{7939D700-9062-44DB-BD73-0A27393BE195}" destId="{5F539B56-BDC2-4747-B982-60B21B3BD478}" srcOrd="1" destOrd="0" presId="urn:microsoft.com/office/officeart/2008/layout/NameandTitleOrganizationalChart"/>
    <dgm:cxn modelId="{56F4BB6D-4ED3-4F00-8575-0CFF16A353BB}" type="presOf" srcId="{002C9410-D26B-4F9A-9338-D16F86448822}" destId="{80F3EAA5-7A19-4231-9BA8-CD0011A4CF38}" srcOrd="0" destOrd="0" presId="urn:microsoft.com/office/officeart/2008/layout/NameandTitleOrganizationalChart"/>
    <dgm:cxn modelId="{DF865A45-A809-4062-A9ED-A0E538FF0509}" srcId="{E753111C-693D-4B36-8B8B-0795432B427B}" destId="{3ECE981B-4C60-4F8D-8A60-BB9168F804D7}" srcOrd="9" destOrd="0" parTransId="{F88D016C-37D8-4DDD-B423-0EADE81AFECA}" sibTransId="{04675F1F-2F22-49FE-9EED-FDE117A2B11E}"/>
    <dgm:cxn modelId="{AA8A21FA-79F3-4DBF-BACE-565CDC13A7AE}" srcId="{7402FD7A-7D89-4908-80D3-899C34F15B0C}" destId="{7939D700-9062-44DB-BD73-0A27393BE195}" srcOrd="0" destOrd="0" parTransId="{5E38EB6B-3B9B-4EF5-912E-71BF5B379898}" sibTransId="{81CAF46D-DC04-4A40-9120-A3D847CF59C3}"/>
    <dgm:cxn modelId="{7B77ECFF-BDC3-4312-8178-91CE739C8F22}" type="presOf" srcId="{30608DB4-4760-4D75-9976-6E5E18801A9A}" destId="{D762B12A-8570-4C77-A5FB-742710626EB4}" srcOrd="0" destOrd="0" presId="urn:microsoft.com/office/officeart/2008/layout/NameandTitleOrganizationalChart"/>
    <dgm:cxn modelId="{8A369070-18CE-4CFB-BEA7-CABF188330DA}" type="presOf" srcId="{BB6FB9E1-49E1-4B89-BAB6-5557DC225B5E}" destId="{9F5470A4-9650-40F5-9685-7DD3FE525EEF}" srcOrd="0" destOrd="0" presId="urn:microsoft.com/office/officeart/2008/layout/NameandTitleOrganizationalChart"/>
    <dgm:cxn modelId="{898DC32A-667E-488A-B385-2F404CE2A8D7}" srcId="{E753111C-693D-4B36-8B8B-0795432B427B}" destId="{ECD1F22F-83CA-49E3-9985-084430450557}" srcOrd="0" destOrd="0" parTransId="{94570103-43D2-4818-9051-783241494A37}" sibTransId="{575CD7AE-9B01-4220-861D-108ECC33A6F4}"/>
    <dgm:cxn modelId="{CB234A8B-8F97-472D-BEF8-10455E8F4B6C}" srcId="{8699B671-084B-4330-B97E-6FD04F79165E}" destId="{05E02D58-5BEF-4EB5-9D29-6BB894AF8F41}" srcOrd="0" destOrd="0" parTransId="{94314C8D-22A3-444B-B72A-10FB2C553DE7}" sibTransId="{D8FFCB7D-605E-4F2D-BF9F-A39920C645AD}"/>
    <dgm:cxn modelId="{FD715481-E209-4BFD-9C21-93F2F8F44533}" srcId="{E753111C-693D-4B36-8B8B-0795432B427B}" destId="{C7F5DAFE-E021-49EF-BE9A-709E3962B6DA}" srcOrd="6" destOrd="0" parTransId="{00D0BD93-DAB5-4D38-9F00-2D65CDB4580C}" sibTransId="{AE2F5188-1877-4FB9-9287-3B3C0C95951B}"/>
    <dgm:cxn modelId="{27C77B7F-1365-4421-9A2F-2A7079CE04FF}" srcId="{E753111C-693D-4B36-8B8B-0795432B427B}" destId="{393849E5-34F2-4CA0-8C00-29295C438F1D}" srcOrd="4" destOrd="0" parTransId="{DDBDB731-40AD-431B-91CC-F4447D275236}" sibTransId="{05278EE6-7AF5-4947-9F4E-BBC5C9746407}"/>
    <dgm:cxn modelId="{8462AB65-3C5E-4572-BD8F-6E990D3A7344}" type="presOf" srcId="{793C0C1C-E5FE-4BAE-8C0B-66B7DB73C37E}" destId="{DF7F2ED4-6B8A-41AD-A05F-8B96BD360568}" srcOrd="1" destOrd="0" presId="urn:microsoft.com/office/officeart/2008/layout/NameandTitleOrganizationalChart"/>
    <dgm:cxn modelId="{628701A7-5CCB-4719-98AD-C7BE3285A6CF}" type="presOf" srcId="{FFD43832-83FA-4233-8230-A35FD1B7B71B}" destId="{6D6C240B-C32B-42C3-9A3A-A07F9BAEDBC4}" srcOrd="0" destOrd="0" presId="urn:microsoft.com/office/officeart/2008/layout/NameandTitleOrganizationalChart"/>
    <dgm:cxn modelId="{1EFAC321-3FD2-4943-A419-954F25F5130D}" type="presParOf" srcId="{ECD2538C-A9F5-4466-B432-5F7BAF0C375E}" destId="{137D6349-D040-4A63-8B9F-B4D8E1B1DBD0}" srcOrd="0" destOrd="0" presId="urn:microsoft.com/office/officeart/2008/layout/NameandTitleOrganizationalChart"/>
    <dgm:cxn modelId="{4C18EC97-773C-4090-965D-1CFAC9C9F898}" type="presParOf" srcId="{137D6349-D040-4A63-8B9F-B4D8E1B1DBD0}" destId="{884FCDB6-8EFB-43FD-A96B-4435C5E7CF9D}" srcOrd="0" destOrd="0" presId="urn:microsoft.com/office/officeart/2008/layout/NameandTitleOrganizationalChart"/>
    <dgm:cxn modelId="{C0F1CD53-154C-4E0A-AD81-4F574DE8E129}" type="presParOf" srcId="{884FCDB6-8EFB-43FD-A96B-4435C5E7CF9D}" destId="{6180EE45-F592-48B8-8582-1A237018C54F}" srcOrd="0" destOrd="0" presId="urn:microsoft.com/office/officeart/2008/layout/NameandTitleOrganizationalChart"/>
    <dgm:cxn modelId="{E5E22B38-8C80-4C92-B082-A92BC6F6C4F4}" type="presParOf" srcId="{884FCDB6-8EFB-43FD-A96B-4435C5E7CF9D}" destId="{AC2A7773-0866-44F0-A50A-A3BC20CB7C53}" srcOrd="1" destOrd="0" presId="urn:microsoft.com/office/officeart/2008/layout/NameandTitleOrganizationalChart"/>
    <dgm:cxn modelId="{A2424453-CF39-4FA3-813D-92B53662998B}" type="presParOf" srcId="{884FCDB6-8EFB-43FD-A96B-4435C5E7CF9D}" destId="{A7EA8080-A31B-4A39-A25E-CDBFBC8998F4}" srcOrd="2" destOrd="0" presId="urn:microsoft.com/office/officeart/2008/layout/NameandTitleOrganizationalChart"/>
    <dgm:cxn modelId="{B9730C7D-F305-44B5-88E7-BDC053F4FAE4}" type="presParOf" srcId="{137D6349-D040-4A63-8B9F-B4D8E1B1DBD0}" destId="{4597E95D-1986-45CF-AEA0-7FAF987C034C}" srcOrd="1" destOrd="0" presId="urn:microsoft.com/office/officeart/2008/layout/NameandTitleOrganizationalChart"/>
    <dgm:cxn modelId="{1FBE0F8D-DF44-4762-B402-02F6A71AFCC9}" type="presParOf" srcId="{4597E95D-1986-45CF-AEA0-7FAF987C034C}" destId="{6F7500E3-F7C9-4492-BB58-8BB93F9D2E03}" srcOrd="0" destOrd="0" presId="urn:microsoft.com/office/officeart/2008/layout/NameandTitleOrganizationalChart"/>
    <dgm:cxn modelId="{C877FB98-97CF-40AD-983A-D22D7360E404}" type="presParOf" srcId="{4597E95D-1986-45CF-AEA0-7FAF987C034C}" destId="{4B7FE40C-ED58-4E3B-B7E1-198D1C0B17E2}" srcOrd="1" destOrd="0" presId="urn:microsoft.com/office/officeart/2008/layout/NameandTitleOrganizationalChart"/>
    <dgm:cxn modelId="{6714D2D4-9DC3-4EDF-92D3-475BF742C5B9}" type="presParOf" srcId="{4B7FE40C-ED58-4E3B-B7E1-198D1C0B17E2}" destId="{BAAC014C-BA51-480D-8CFB-41D1D971FCE4}" srcOrd="0" destOrd="0" presId="urn:microsoft.com/office/officeart/2008/layout/NameandTitleOrganizationalChart"/>
    <dgm:cxn modelId="{8CC6E595-E57D-49C4-B14B-FF8EC02AE5F8}" type="presParOf" srcId="{BAAC014C-BA51-480D-8CFB-41D1D971FCE4}" destId="{6BB8654D-9E2C-4A84-A961-D5AEF2B5412C}" srcOrd="0" destOrd="0" presId="urn:microsoft.com/office/officeart/2008/layout/NameandTitleOrganizationalChart"/>
    <dgm:cxn modelId="{38BE9640-17E7-4BE3-9630-02D02DBD59E9}" type="presParOf" srcId="{BAAC014C-BA51-480D-8CFB-41D1D971FCE4}" destId="{3F583EE4-8EBC-470D-9D22-25C16F6CDC9A}" srcOrd="1" destOrd="0" presId="urn:microsoft.com/office/officeart/2008/layout/NameandTitleOrganizationalChart"/>
    <dgm:cxn modelId="{8C9AE6B6-E10A-47A9-88DC-24EB7BCCB916}" type="presParOf" srcId="{BAAC014C-BA51-480D-8CFB-41D1D971FCE4}" destId="{27AC91CB-0A64-4E69-A5C8-B5092DB8AA33}" srcOrd="2" destOrd="0" presId="urn:microsoft.com/office/officeart/2008/layout/NameandTitleOrganizationalChart"/>
    <dgm:cxn modelId="{A70EB67B-77B6-4272-BD7B-9C66D0253D7F}" type="presParOf" srcId="{4B7FE40C-ED58-4E3B-B7E1-198D1C0B17E2}" destId="{57FD25D8-DCD2-44F1-A425-0BE83C6BEEBB}" srcOrd="1" destOrd="0" presId="urn:microsoft.com/office/officeart/2008/layout/NameandTitleOrganizationalChart"/>
    <dgm:cxn modelId="{39948FE7-3FC4-479C-B590-E27584200487}" type="presParOf" srcId="{4B7FE40C-ED58-4E3B-B7E1-198D1C0B17E2}" destId="{F071D15E-EE58-4253-A8FC-5D44122B3E5F}" srcOrd="2" destOrd="0" presId="urn:microsoft.com/office/officeart/2008/layout/NameandTitleOrganizationalChart"/>
    <dgm:cxn modelId="{00E682B8-5EDF-4E92-BEE7-3315D1612F6D}" type="presParOf" srcId="{4597E95D-1986-45CF-AEA0-7FAF987C034C}" destId="{345F5FFA-6894-41ED-B139-539073F17143}" srcOrd="2" destOrd="0" presId="urn:microsoft.com/office/officeart/2008/layout/NameandTitleOrganizationalChart"/>
    <dgm:cxn modelId="{A7C06EC0-FFCC-41A5-98A7-48F4EA47653B}" type="presParOf" srcId="{4597E95D-1986-45CF-AEA0-7FAF987C034C}" destId="{ED5EF011-AECE-454B-AFEF-F47E0E8BF1E4}" srcOrd="3" destOrd="0" presId="urn:microsoft.com/office/officeart/2008/layout/NameandTitleOrganizationalChart"/>
    <dgm:cxn modelId="{C37DEE3F-BF7E-4E06-84A5-9C42D2B4A5C4}" type="presParOf" srcId="{ED5EF011-AECE-454B-AFEF-F47E0E8BF1E4}" destId="{161BA4C8-B29F-401D-9E16-85201D91A0D6}" srcOrd="0" destOrd="0" presId="urn:microsoft.com/office/officeart/2008/layout/NameandTitleOrganizationalChart"/>
    <dgm:cxn modelId="{91E7B887-9431-4C96-AF3E-782723B31396}" type="presParOf" srcId="{161BA4C8-B29F-401D-9E16-85201D91A0D6}" destId="{9F5470A4-9650-40F5-9685-7DD3FE525EEF}" srcOrd="0" destOrd="0" presId="urn:microsoft.com/office/officeart/2008/layout/NameandTitleOrganizationalChart"/>
    <dgm:cxn modelId="{42923546-59EA-4E8F-AB4B-1EF61A9A106C}" type="presParOf" srcId="{161BA4C8-B29F-401D-9E16-85201D91A0D6}" destId="{440D2297-DF4D-4D6D-9DF9-80D4D44A9357}" srcOrd="1" destOrd="0" presId="urn:microsoft.com/office/officeart/2008/layout/NameandTitleOrganizationalChart"/>
    <dgm:cxn modelId="{F59C30A8-D22E-41A2-880E-BDE515286090}" type="presParOf" srcId="{161BA4C8-B29F-401D-9E16-85201D91A0D6}" destId="{5CE02A1D-33A8-4525-987E-8D4EA7B20413}" srcOrd="2" destOrd="0" presId="urn:microsoft.com/office/officeart/2008/layout/NameandTitleOrganizationalChart"/>
    <dgm:cxn modelId="{F02E94D7-71BC-4730-8BBF-6612EB82DA64}" type="presParOf" srcId="{ED5EF011-AECE-454B-AFEF-F47E0E8BF1E4}" destId="{B35E0F4A-3AB9-46F2-900B-FE0BAE64B57E}" srcOrd="1" destOrd="0" presId="urn:microsoft.com/office/officeart/2008/layout/NameandTitleOrganizationalChart"/>
    <dgm:cxn modelId="{9C241096-0C78-4B9E-84D8-99873CA37D96}" type="presParOf" srcId="{B35E0F4A-3AB9-46F2-900B-FE0BAE64B57E}" destId="{04F1E7FD-DF11-4404-9F53-0B329A154DCB}" srcOrd="0" destOrd="0" presId="urn:microsoft.com/office/officeart/2008/layout/NameandTitleOrganizationalChart"/>
    <dgm:cxn modelId="{551E81FF-DF38-45F9-A5E9-C1901F3F09E7}" type="presParOf" srcId="{B35E0F4A-3AB9-46F2-900B-FE0BAE64B57E}" destId="{1B34C052-F7E2-47B7-A0B7-C655ECD0E8B9}" srcOrd="1" destOrd="0" presId="urn:microsoft.com/office/officeart/2008/layout/NameandTitleOrganizationalChart"/>
    <dgm:cxn modelId="{647F01F4-8209-465C-9193-F0F3470A4223}" type="presParOf" srcId="{1B34C052-F7E2-47B7-A0B7-C655ECD0E8B9}" destId="{0D42581A-0570-4CB2-87B3-77CAFBF9918D}" srcOrd="0" destOrd="0" presId="urn:microsoft.com/office/officeart/2008/layout/NameandTitleOrganizationalChart"/>
    <dgm:cxn modelId="{A7D18854-66D4-4006-84FF-1B17F2325B12}" type="presParOf" srcId="{0D42581A-0570-4CB2-87B3-77CAFBF9918D}" destId="{FE9B4B89-9850-4650-A103-05C8C6B21D21}" srcOrd="0" destOrd="0" presId="urn:microsoft.com/office/officeart/2008/layout/NameandTitleOrganizationalChart"/>
    <dgm:cxn modelId="{F0F3B8FC-8C33-4083-8928-1D8470DE4F20}" type="presParOf" srcId="{0D42581A-0570-4CB2-87B3-77CAFBF9918D}" destId="{E39C90CE-C5DD-46CB-A14B-179F98E6E08B}" srcOrd="1" destOrd="0" presId="urn:microsoft.com/office/officeart/2008/layout/NameandTitleOrganizationalChart"/>
    <dgm:cxn modelId="{4150B3DF-B2D6-4BF2-8816-CB71F5B97BC2}" type="presParOf" srcId="{0D42581A-0570-4CB2-87B3-77CAFBF9918D}" destId="{0690AF0D-944A-4F51-836D-C88280AFBB3B}" srcOrd="2" destOrd="0" presId="urn:microsoft.com/office/officeart/2008/layout/NameandTitleOrganizationalChart"/>
    <dgm:cxn modelId="{FE895167-B513-436B-8097-50F0CBFB73C5}" type="presParOf" srcId="{1B34C052-F7E2-47B7-A0B7-C655ECD0E8B9}" destId="{959D5F24-5453-402C-A8C5-F7E40635F2F4}" srcOrd="1" destOrd="0" presId="urn:microsoft.com/office/officeart/2008/layout/NameandTitleOrganizationalChart"/>
    <dgm:cxn modelId="{4641893B-0547-4176-A414-AD25D5B233F4}" type="presParOf" srcId="{959D5F24-5453-402C-A8C5-F7E40635F2F4}" destId="{26F73670-127E-4C7E-9F16-7BE5D0328B26}" srcOrd="0" destOrd="0" presId="urn:microsoft.com/office/officeart/2008/layout/NameandTitleOrganizationalChart"/>
    <dgm:cxn modelId="{70A63CF4-AD82-40AC-BB52-6BF5EEFB41F5}" type="presParOf" srcId="{959D5F24-5453-402C-A8C5-F7E40635F2F4}" destId="{2F7A2A82-EF2A-483D-AD87-5DC60C427055}" srcOrd="1" destOrd="0" presId="urn:microsoft.com/office/officeart/2008/layout/NameandTitleOrganizationalChart"/>
    <dgm:cxn modelId="{4BFFC4FE-9AED-48BC-84CF-55F79D018B29}" type="presParOf" srcId="{2F7A2A82-EF2A-483D-AD87-5DC60C427055}" destId="{B6780CFD-979A-4045-82DA-E9E7FD0A8A88}" srcOrd="0" destOrd="0" presId="urn:microsoft.com/office/officeart/2008/layout/NameandTitleOrganizationalChart"/>
    <dgm:cxn modelId="{1E606ACB-CCE1-4162-A8B6-7B5ADEB8E542}" type="presParOf" srcId="{B6780CFD-979A-4045-82DA-E9E7FD0A8A88}" destId="{6C8633F0-3900-4309-B3CF-EFA356C10162}" srcOrd="0" destOrd="0" presId="urn:microsoft.com/office/officeart/2008/layout/NameandTitleOrganizationalChart"/>
    <dgm:cxn modelId="{E6163ED9-BB0D-46E8-928B-02FCFBE631F4}" type="presParOf" srcId="{B6780CFD-979A-4045-82DA-E9E7FD0A8A88}" destId="{50C17D0E-AA87-44AA-A76C-DD5DC5141894}" srcOrd="1" destOrd="0" presId="urn:microsoft.com/office/officeart/2008/layout/NameandTitleOrganizationalChart"/>
    <dgm:cxn modelId="{8996247C-75C6-447B-BE1F-580156DFA07B}" type="presParOf" srcId="{B6780CFD-979A-4045-82DA-E9E7FD0A8A88}" destId="{F1710990-8E66-4D7F-AEB2-A80A756EC887}" srcOrd="2" destOrd="0" presId="urn:microsoft.com/office/officeart/2008/layout/NameandTitleOrganizationalChart"/>
    <dgm:cxn modelId="{399477DD-1E25-44D0-A69D-9278F86E4F89}" type="presParOf" srcId="{2F7A2A82-EF2A-483D-AD87-5DC60C427055}" destId="{5EBD0CEB-4464-4516-BBEC-74DB766B99C7}" srcOrd="1" destOrd="0" presId="urn:microsoft.com/office/officeart/2008/layout/NameandTitleOrganizationalChart"/>
    <dgm:cxn modelId="{02F43DE0-C0A8-4829-A0BC-6729D014EA9E}" type="presParOf" srcId="{2F7A2A82-EF2A-483D-AD87-5DC60C427055}" destId="{B926E6E6-5299-4454-89F1-8EF2D96A2982}" srcOrd="2" destOrd="0" presId="urn:microsoft.com/office/officeart/2008/layout/NameandTitleOrganizationalChart"/>
    <dgm:cxn modelId="{AA3E91F7-4E77-42E1-95D9-0496991591BE}" type="presParOf" srcId="{1B34C052-F7E2-47B7-A0B7-C655ECD0E8B9}" destId="{D3488255-0D42-45F5-B3F8-E9671FB2C787}" srcOrd="2" destOrd="0" presId="urn:microsoft.com/office/officeart/2008/layout/NameandTitleOrganizationalChart"/>
    <dgm:cxn modelId="{E994F5DB-3CFC-4C4A-B97D-EC7186BF2054}" type="presParOf" srcId="{B35E0F4A-3AB9-46F2-900B-FE0BAE64B57E}" destId="{A297C6B9-1D0B-4DFF-B2C4-94D844319C44}" srcOrd="2" destOrd="0" presId="urn:microsoft.com/office/officeart/2008/layout/NameandTitleOrganizationalChart"/>
    <dgm:cxn modelId="{A41746F3-7F2D-4C0C-8FAB-01163C855FC3}" type="presParOf" srcId="{B35E0F4A-3AB9-46F2-900B-FE0BAE64B57E}" destId="{FC797B04-EA00-46F4-B6D7-6B8951A36923}" srcOrd="3" destOrd="0" presId="urn:microsoft.com/office/officeart/2008/layout/NameandTitleOrganizationalChart"/>
    <dgm:cxn modelId="{53409602-B971-4753-AAFD-68375E0F1263}" type="presParOf" srcId="{FC797B04-EA00-46F4-B6D7-6B8951A36923}" destId="{5DAE9D52-F9CD-485F-A635-868673F6FEC6}" srcOrd="0" destOrd="0" presId="urn:microsoft.com/office/officeart/2008/layout/NameandTitleOrganizationalChart"/>
    <dgm:cxn modelId="{DF3D1201-DB96-4F6E-8618-5CB2C985C0D5}" type="presParOf" srcId="{5DAE9D52-F9CD-485F-A635-868673F6FEC6}" destId="{555D6F31-6C60-4ED7-8619-18CDE8CC14EF}" srcOrd="0" destOrd="0" presId="urn:microsoft.com/office/officeart/2008/layout/NameandTitleOrganizationalChart"/>
    <dgm:cxn modelId="{67D463B6-958B-4334-AC82-8FD7AA494BBD}" type="presParOf" srcId="{5DAE9D52-F9CD-485F-A635-868673F6FEC6}" destId="{D100B030-B871-4ADD-8CC4-D39910DBC365}" srcOrd="1" destOrd="0" presId="urn:microsoft.com/office/officeart/2008/layout/NameandTitleOrganizationalChart"/>
    <dgm:cxn modelId="{FCD336D3-B720-472B-B784-05B70C5DB1E5}" type="presParOf" srcId="{5DAE9D52-F9CD-485F-A635-868673F6FEC6}" destId="{B8666BAA-A530-4D1D-A6B0-5E6E41793E59}" srcOrd="2" destOrd="0" presId="urn:microsoft.com/office/officeart/2008/layout/NameandTitleOrganizationalChart"/>
    <dgm:cxn modelId="{4F355396-BDF0-4A82-8BFF-A3B579B0EFD0}" type="presParOf" srcId="{FC797B04-EA00-46F4-B6D7-6B8951A36923}" destId="{BC8E53AF-FC89-4F5F-8AA4-D26D6CA182EA}" srcOrd="1" destOrd="0" presId="urn:microsoft.com/office/officeart/2008/layout/NameandTitleOrganizationalChart"/>
    <dgm:cxn modelId="{9F4155BE-3D50-495D-928B-D61E224BBBB2}" type="presParOf" srcId="{BC8E53AF-FC89-4F5F-8AA4-D26D6CA182EA}" destId="{D6063925-92AB-466E-A3E9-B687128B04AE}" srcOrd="0" destOrd="0" presId="urn:microsoft.com/office/officeart/2008/layout/NameandTitleOrganizationalChart"/>
    <dgm:cxn modelId="{DA26325A-C230-4E43-A5DF-A19BBB0DC94F}" type="presParOf" srcId="{BC8E53AF-FC89-4F5F-8AA4-D26D6CA182EA}" destId="{1026B6AA-E947-45B8-8F77-7FD387CF04FE}" srcOrd="1" destOrd="0" presId="urn:microsoft.com/office/officeart/2008/layout/NameandTitleOrganizationalChart"/>
    <dgm:cxn modelId="{EEA8164F-B832-46DE-971D-B8B357FD05BC}" type="presParOf" srcId="{1026B6AA-E947-45B8-8F77-7FD387CF04FE}" destId="{5D0BB939-0485-4977-9572-522ECA9B012A}" srcOrd="0" destOrd="0" presId="urn:microsoft.com/office/officeart/2008/layout/NameandTitleOrganizationalChart"/>
    <dgm:cxn modelId="{CA90D8E6-5F3B-44F0-88EB-DB42F5D83677}" type="presParOf" srcId="{5D0BB939-0485-4977-9572-522ECA9B012A}" destId="{1E87F683-3A7A-481A-A6F4-83DB954AED50}" srcOrd="0" destOrd="0" presId="urn:microsoft.com/office/officeart/2008/layout/NameandTitleOrganizationalChart"/>
    <dgm:cxn modelId="{323E8F56-1710-4984-B4A6-8F5AA4457458}" type="presParOf" srcId="{5D0BB939-0485-4977-9572-522ECA9B012A}" destId="{0BC9B425-7415-4493-9F91-088C52DCF6A1}" srcOrd="1" destOrd="0" presId="urn:microsoft.com/office/officeart/2008/layout/NameandTitleOrganizationalChart"/>
    <dgm:cxn modelId="{59A3E157-1F95-40E0-B4C9-9FEFF1DA390D}" type="presParOf" srcId="{5D0BB939-0485-4977-9572-522ECA9B012A}" destId="{458FC75C-A176-4EC1-A882-DF12617D9AA4}" srcOrd="2" destOrd="0" presId="urn:microsoft.com/office/officeart/2008/layout/NameandTitleOrganizationalChart"/>
    <dgm:cxn modelId="{B8143977-5FA3-4E91-89C3-A7F9EEE65E03}" type="presParOf" srcId="{1026B6AA-E947-45B8-8F77-7FD387CF04FE}" destId="{102D60B9-0B94-40AE-B11A-CC7BF294A286}" srcOrd="1" destOrd="0" presId="urn:microsoft.com/office/officeart/2008/layout/NameandTitleOrganizationalChart"/>
    <dgm:cxn modelId="{91F601B8-B87D-48A8-8FB0-DA172FA80503}" type="presParOf" srcId="{102D60B9-0B94-40AE-B11A-CC7BF294A286}" destId="{66E9C1CD-2C69-44AE-AC58-55C87D368BCB}" srcOrd="0" destOrd="0" presId="urn:microsoft.com/office/officeart/2008/layout/NameandTitleOrganizationalChart"/>
    <dgm:cxn modelId="{218A3AF0-67C2-4A7E-BA7F-ACFACEED7939}" type="presParOf" srcId="{102D60B9-0B94-40AE-B11A-CC7BF294A286}" destId="{67F90E0A-0FD3-4EF2-A552-2DD3E9789B71}" srcOrd="1" destOrd="0" presId="urn:microsoft.com/office/officeart/2008/layout/NameandTitleOrganizationalChart"/>
    <dgm:cxn modelId="{683FFEF5-005C-4073-A1C3-F983C5D8B3F5}" type="presParOf" srcId="{67F90E0A-0FD3-4EF2-A552-2DD3E9789B71}" destId="{A58A45AC-32B0-47ED-B0E4-49D57EAC77E2}" srcOrd="0" destOrd="0" presId="urn:microsoft.com/office/officeart/2008/layout/NameandTitleOrganizationalChart"/>
    <dgm:cxn modelId="{6148CC41-80B8-4982-BF69-1C266362F815}" type="presParOf" srcId="{A58A45AC-32B0-47ED-B0E4-49D57EAC77E2}" destId="{A6C20AC2-E3DA-424E-B5CC-03FC562612AB}" srcOrd="0" destOrd="0" presId="urn:microsoft.com/office/officeart/2008/layout/NameandTitleOrganizationalChart"/>
    <dgm:cxn modelId="{277F5E6E-A512-4AF9-99F0-558C739A5A49}" type="presParOf" srcId="{A58A45AC-32B0-47ED-B0E4-49D57EAC77E2}" destId="{FAC1C2E6-6EFC-45E1-8FBF-CBD56DC495D1}" srcOrd="1" destOrd="0" presId="urn:microsoft.com/office/officeart/2008/layout/NameandTitleOrganizationalChart"/>
    <dgm:cxn modelId="{3D0E5AB6-AED4-4571-9A49-16DC5F56D7E6}" type="presParOf" srcId="{A58A45AC-32B0-47ED-B0E4-49D57EAC77E2}" destId="{47041721-D925-4DEE-881B-E2817B9236AA}" srcOrd="2" destOrd="0" presId="urn:microsoft.com/office/officeart/2008/layout/NameandTitleOrganizationalChart"/>
    <dgm:cxn modelId="{BD00BF4E-1CB4-470F-86A8-E33DC8C31D50}" type="presParOf" srcId="{67F90E0A-0FD3-4EF2-A552-2DD3E9789B71}" destId="{7714E12A-B8AC-4054-AC6F-8FF0250A3224}" srcOrd="1" destOrd="0" presId="urn:microsoft.com/office/officeart/2008/layout/NameandTitleOrganizationalChart"/>
    <dgm:cxn modelId="{5DD3C8BE-8DDB-4EE3-BA41-B85096DFA756}" type="presParOf" srcId="{67F90E0A-0FD3-4EF2-A552-2DD3E9789B71}" destId="{9753E10C-C199-49E1-A3A3-7557F3B791E5}" srcOrd="2" destOrd="0" presId="urn:microsoft.com/office/officeart/2008/layout/NameandTitleOrganizationalChart"/>
    <dgm:cxn modelId="{3B775AFB-5F2A-4C1D-AE08-B1719A525B77}" type="presParOf" srcId="{102D60B9-0B94-40AE-B11A-CC7BF294A286}" destId="{49053841-0EE9-4F14-94A3-00A745B0EE83}" srcOrd="2" destOrd="0" presId="urn:microsoft.com/office/officeart/2008/layout/NameandTitleOrganizationalChart"/>
    <dgm:cxn modelId="{748C85D6-2A17-4C32-B332-3C0B9E708366}" type="presParOf" srcId="{102D60B9-0B94-40AE-B11A-CC7BF294A286}" destId="{B40A95D9-600F-44EA-BDF7-50EED6F56EEA}" srcOrd="3" destOrd="0" presId="urn:microsoft.com/office/officeart/2008/layout/NameandTitleOrganizationalChart"/>
    <dgm:cxn modelId="{0A017C7E-C216-4FD4-BCC7-2AA95DD161E4}" type="presParOf" srcId="{B40A95D9-600F-44EA-BDF7-50EED6F56EEA}" destId="{3F97EC1B-0389-4579-8B3C-E47AC42513A4}" srcOrd="0" destOrd="0" presId="urn:microsoft.com/office/officeart/2008/layout/NameandTitleOrganizationalChart"/>
    <dgm:cxn modelId="{17EA5325-D75A-4B3F-AE1D-61CB26178C30}" type="presParOf" srcId="{3F97EC1B-0389-4579-8B3C-E47AC42513A4}" destId="{35C9BCA7-795E-45E8-A46B-18B95F8E25A1}" srcOrd="0" destOrd="0" presId="urn:microsoft.com/office/officeart/2008/layout/NameandTitleOrganizationalChart"/>
    <dgm:cxn modelId="{DEF3AD39-0230-4B25-B4D4-8A4C3C1DF265}" type="presParOf" srcId="{3F97EC1B-0389-4579-8B3C-E47AC42513A4}" destId="{ACAAE670-3EE9-428E-8728-A0F87E24144E}" srcOrd="1" destOrd="0" presId="urn:microsoft.com/office/officeart/2008/layout/NameandTitleOrganizationalChart"/>
    <dgm:cxn modelId="{BD8296C0-63DB-402D-9FFC-4463977CAF80}" type="presParOf" srcId="{3F97EC1B-0389-4579-8B3C-E47AC42513A4}" destId="{A58F33DF-574A-4F00-8CA6-924E9281620E}" srcOrd="2" destOrd="0" presId="urn:microsoft.com/office/officeart/2008/layout/NameandTitleOrganizationalChart"/>
    <dgm:cxn modelId="{0750F8D3-4564-48A6-AA85-7D6957233F9D}" type="presParOf" srcId="{B40A95D9-600F-44EA-BDF7-50EED6F56EEA}" destId="{4C56F5A0-0AE4-44EB-AB46-71104927115E}" srcOrd="1" destOrd="0" presId="urn:microsoft.com/office/officeart/2008/layout/NameandTitleOrganizationalChart"/>
    <dgm:cxn modelId="{610151C2-F84C-40D2-8F63-E8F12A39D7A5}" type="presParOf" srcId="{4C56F5A0-0AE4-44EB-AB46-71104927115E}" destId="{F451BA74-C97D-4D1F-B7B8-5AE0E508FBA5}" srcOrd="0" destOrd="0" presId="urn:microsoft.com/office/officeart/2008/layout/NameandTitleOrganizationalChart"/>
    <dgm:cxn modelId="{09AE01EC-DEFF-4DD9-AB90-0621E2FDFEF3}" type="presParOf" srcId="{4C56F5A0-0AE4-44EB-AB46-71104927115E}" destId="{0638CD90-2CB8-4508-A965-0CD5A51239E5}" srcOrd="1" destOrd="0" presId="urn:microsoft.com/office/officeart/2008/layout/NameandTitleOrganizationalChart"/>
    <dgm:cxn modelId="{DD90E341-D662-4137-BD1C-8D657081D0F9}" type="presParOf" srcId="{0638CD90-2CB8-4508-A965-0CD5A51239E5}" destId="{220E5283-AFEE-4014-818F-BBDF687DB3E9}" srcOrd="0" destOrd="0" presId="urn:microsoft.com/office/officeart/2008/layout/NameandTitleOrganizationalChart"/>
    <dgm:cxn modelId="{F3D18611-89B8-4E27-B337-DC20881B7C40}" type="presParOf" srcId="{220E5283-AFEE-4014-818F-BBDF687DB3E9}" destId="{EBF6D0B9-10C1-4C66-ACB3-58ECEE365F61}" srcOrd="0" destOrd="0" presId="urn:microsoft.com/office/officeart/2008/layout/NameandTitleOrganizationalChart"/>
    <dgm:cxn modelId="{5182E1E4-0EEA-46AB-9A45-7DE1DC335564}" type="presParOf" srcId="{220E5283-AFEE-4014-818F-BBDF687DB3E9}" destId="{D9B9E7DD-2B73-44C9-8DE1-A0FC3DDE3E94}" srcOrd="1" destOrd="0" presId="urn:microsoft.com/office/officeart/2008/layout/NameandTitleOrganizationalChart"/>
    <dgm:cxn modelId="{4F623851-530E-4F7D-A351-B126EABF6C7E}" type="presParOf" srcId="{220E5283-AFEE-4014-818F-BBDF687DB3E9}" destId="{D0B9959B-3967-4998-A6B5-A85F2578DCC7}" srcOrd="2" destOrd="0" presId="urn:microsoft.com/office/officeart/2008/layout/NameandTitleOrganizationalChart"/>
    <dgm:cxn modelId="{3D55CACC-E9FC-409E-B991-CA2A0E4FF5A6}" type="presParOf" srcId="{0638CD90-2CB8-4508-A965-0CD5A51239E5}" destId="{CD54A882-F150-4CFD-953C-23C50B96A4B7}" srcOrd="1" destOrd="0" presId="urn:microsoft.com/office/officeart/2008/layout/NameandTitleOrganizationalChart"/>
    <dgm:cxn modelId="{F95C7A9D-5AA1-4B5F-88FE-9A5328963F81}" type="presParOf" srcId="{CD54A882-F150-4CFD-953C-23C50B96A4B7}" destId="{DFCE900A-C68B-4B30-9EB6-A7464E28CCB6}" srcOrd="0" destOrd="0" presId="urn:microsoft.com/office/officeart/2008/layout/NameandTitleOrganizationalChart"/>
    <dgm:cxn modelId="{A10DBCE7-FB3B-46A9-A1E5-6DFC1FDDE3AA}" type="presParOf" srcId="{CD54A882-F150-4CFD-953C-23C50B96A4B7}" destId="{FE79FAF7-443A-41DA-B07C-691847D8BADC}" srcOrd="1" destOrd="0" presId="urn:microsoft.com/office/officeart/2008/layout/NameandTitleOrganizationalChart"/>
    <dgm:cxn modelId="{27C6A34F-E546-471A-9422-EA3554FE2BA4}" type="presParOf" srcId="{FE79FAF7-443A-41DA-B07C-691847D8BADC}" destId="{E09EE664-4E48-4C43-B3E9-8F71722CC6D9}" srcOrd="0" destOrd="0" presId="urn:microsoft.com/office/officeart/2008/layout/NameandTitleOrganizationalChart"/>
    <dgm:cxn modelId="{03709DC0-F1EA-4476-92BE-0CC0E7253B47}" type="presParOf" srcId="{E09EE664-4E48-4C43-B3E9-8F71722CC6D9}" destId="{4E9F66B5-F59B-4C73-8236-BBE7A1E5D9DD}" srcOrd="0" destOrd="0" presId="urn:microsoft.com/office/officeart/2008/layout/NameandTitleOrganizationalChart"/>
    <dgm:cxn modelId="{95834EE1-4813-439F-9538-8EC0D397F8EF}" type="presParOf" srcId="{E09EE664-4E48-4C43-B3E9-8F71722CC6D9}" destId="{60128587-63A2-4B61-B7F7-9C3294D0E536}" srcOrd="1" destOrd="0" presId="urn:microsoft.com/office/officeart/2008/layout/NameandTitleOrganizationalChart"/>
    <dgm:cxn modelId="{2949A33D-664C-40D6-AF88-E28582B1A6B5}" type="presParOf" srcId="{E09EE664-4E48-4C43-B3E9-8F71722CC6D9}" destId="{D0E4D742-0491-4EC2-A984-0E91F2525040}" srcOrd="2" destOrd="0" presId="urn:microsoft.com/office/officeart/2008/layout/NameandTitleOrganizationalChart"/>
    <dgm:cxn modelId="{9A05DA82-4AF3-4EBF-B65A-FCA24CCFCE05}" type="presParOf" srcId="{FE79FAF7-443A-41DA-B07C-691847D8BADC}" destId="{83BF0C17-A872-45B3-A70A-88EAEE1B9FBE}" srcOrd="1" destOrd="0" presId="urn:microsoft.com/office/officeart/2008/layout/NameandTitleOrganizationalChart"/>
    <dgm:cxn modelId="{EDEFE793-1306-44A0-99BC-7EFE433CC4BA}" type="presParOf" srcId="{83BF0C17-A872-45B3-A70A-88EAEE1B9FBE}" destId="{01EC02FF-4E26-43A4-B59B-9B526A53500E}" srcOrd="0" destOrd="0" presId="urn:microsoft.com/office/officeart/2008/layout/NameandTitleOrganizationalChart"/>
    <dgm:cxn modelId="{0EE853B5-C432-4C57-A896-5E9FB5A718DE}" type="presParOf" srcId="{83BF0C17-A872-45B3-A70A-88EAEE1B9FBE}" destId="{5CF688FD-C831-42D6-BD8A-ECBA617C234E}" srcOrd="1" destOrd="0" presId="urn:microsoft.com/office/officeart/2008/layout/NameandTitleOrganizationalChart"/>
    <dgm:cxn modelId="{E7DF2507-7E2D-41CC-92E3-30D1FF74C381}" type="presParOf" srcId="{5CF688FD-C831-42D6-BD8A-ECBA617C234E}" destId="{52895638-BC89-4C3D-AA2B-97865C89AB86}" srcOrd="0" destOrd="0" presId="urn:microsoft.com/office/officeart/2008/layout/NameandTitleOrganizationalChart"/>
    <dgm:cxn modelId="{7FF947C7-B5C0-4F8F-AE18-B79021B0B4AC}" type="presParOf" srcId="{52895638-BC89-4C3D-AA2B-97865C89AB86}" destId="{10635EEE-76EE-41A9-AD07-7BD261648BDC}" srcOrd="0" destOrd="0" presId="urn:microsoft.com/office/officeart/2008/layout/NameandTitleOrganizationalChart"/>
    <dgm:cxn modelId="{0ABCC086-F397-49CC-B32D-9244F9A6929C}" type="presParOf" srcId="{52895638-BC89-4C3D-AA2B-97865C89AB86}" destId="{1091FADF-2E8C-4EA9-A911-02A35B278CA6}" srcOrd="1" destOrd="0" presId="urn:microsoft.com/office/officeart/2008/layout/NameandTitleOrganizationalChart"/>
    <dgm:cxn modelId="{ACD0320C-F4FB-4863-A46D-EB2320370BDB}" type="presParOf" srcId="{52895638-BC89-4C3D-AA2B-97865C89AB86}" destId="{697941DE-0DDD-4024-8DDC-6A55C57DF1F8}" srcOrd="2" destOrd="0" presId="urn:microsoft.com/office/officeart/2008/layout/NameandTitleOrganizationalChart"/>
    <dgm:cxn modelId="{D73301D1-B53A-4E3F-ABC6-680A00987540}" type="presParOf" srcId="{5CF688FD-C831-42D6-BD8A-ECBA617C234E}" destId="{021E606E-24A7-4F13-9A2F-08E3820FA014}" srcOrd="1" destOrd="0" presId="urn:microsoft.com/office/officeart/2008/layout/NameandTitleOrganizationalChart"/>
    <dgm:cxn modelId="{4A522F73-9EF7-4C5B-B85F-F6DAB2A7632C}" type="presParOf" srcId="{5CF688FD-C831-42D6-BD8A-ECBA617C234E}" destId="{2CC450EE-896D-4E74-8A47-9D426B02D25E}" srcOrd="2" destOrd="0" presId="urn:microsoft.com/office/officeart/2008/layout/NameandTitleOrganizationalChart"/>
    <dgm:cxn modelId="{6FBE745D-25A3-4DD1-B7D1-D41D5EF1452E}" type="presParOf" srcId="{FE79FAF7-443A-41DA-B07C-691847D8BADC}" destId="{9621B65B-2E5F-48F2-85B2-A7783E42BE5C}" srcOrd="2" destOrd="0" presId="urn:microsoft.com/office/officeart/2008/layout/NameandTitleOrganizationalChart"/>
    <dgm:cxn modelId="{F445B05C-DF16-4A76-B7E6-A8EF2BF0C28B}" type="presParOf" srcId="{0638CD90-2CB8-4508-A965-0CD5A51239E5}" destId="{249D44F6-769B-467B-B051-31A4CDDE7495}" srcOrd="2" destOrd="0" presId="urn:microsoft.com/office/officeart/2008/layout/NameandTitleOrganizationalChart"/>
    <dgm:cxn modelId="{0CAB9A8B-1F5C-41B6-941D-4F3AD0094512}" type="presParOf" srcId="{B40A95D9-600F-44EA-BDF7-50EED6F56EEA}" destId="{E2367FB0-88D7-4C08-A75D-FB964C6A811B}" srcOrd="2" destOrd="0" presId="urn:microsoft.com/office/officeart/2008/layout/NameandTitleOrganizationalChart"/>
    <dgm:cxn modelId="{3A024A5B-74C1-4E4E-8C5E-65521CAAE4B2}" type="presParOf" srcId="{1026B6AA-E947-45B8-8F77-7FD387CF04FE}" destId="{EEE18338-B5F9-4934-AF4F-D51B772AF89A}" srcOrd="2" destOrd="0" presId="urn:microsoft.com/office/officeart/2008/layout/NameandTitleOrganizationalChart"/>
    <dgm:cxn modelId="{EFB12D48-AEE8-4B97-B76D-8B26641643CE}" type="presParOf" srcId="{FC797B04-EA00-46F4-B6D7-6B8951A36923}" destId="{17CB0AEF-8BFF-4127-B621-48BA2BE014E5}" srcOrd="2" destOrd="0" presId="urn:microsoft.com/office/officeart/2008/layout/NameandTitleOrganizationalChart"/>
    <dgm:cxn modelId="{3B64C716-985F-4709-8674-BA4ACB908F04}" type="presParOf" srcId="{ED5EF011-AECE-454B-AFEF-F47E0E8BF1E4}" destId="{BDB0AD0C-D03A-49D9-BFF5-BB042372934C}" srcOrd="2" destOrd="0" presId="urn:microsoft.com/office/officeart/2008/layout/NameandTitleOrganizationalChart"/>
    <dgm:cxn modelId="{6042C736-DF4A-420E-AD78-0C1B455B9B83}" type="presParOf" srcId="{4597E95D-1986-45CF-AEA0-7FAF987C034C}" destId="{6D6C240B-C32B-42C3-9A3A-A07F9BAEDBC4}" srcOrd="4" destOrd="0" presId="urn:microsoft.com/office/officeart/2008/layout/NameandTitleOrganizationalChart"/>
    <dgm:cxn modelId="{EB89790A-6504-4D00-835F-634D2EC6232C}" type="presParOf" srcId="{4597E95D-1986-45CF-AEA0-7FAF987C034C}" destId="{E95035A9-368A-4CF2-AFEC-ED0382C7F394}" srcOrd="5" destOrd="0" presId="urn:microsoft.com/office/officeart/2008/layout/NameandTitleOrganizationalChart"/>
    <dgm:cxn modelId="{E076624D-6AEE-4C0F-9ED9-7F6B949C07DF}" type="presParOf" srcId="{E95035A9-368A-4CF2-AFEC-ED0382C7F394}" destId="{BA57F4B6-7623-45F4-B242-CE605D4D0CB4}" srcOrd="0" destOrd="0" presId="urn:microsoft.com/office/officeart/2008/layout/NameandTitleOrganizationalChart"/>
    <dgm:cxn modelId="{A7E74BF4-E9A1-461C-80F8-6382381922D3}" type="presParOf" srcId="{BA57F4B6-7623-45F4-B242-CE605D4D0CB4}" destId="{A03318AE-2D37-423F-9A70-49854C066EF8}" srcOrd="0" destOrd="0" presId="urn:microsoft.com/office/officeart/2008/layout/NameandTitleOrganizationalChart"/>
    <dgm:cxn modelId="{06E19C9F-C740-4AEC-80FE-E97E9D3CB380}" type="presParOf" srcId="{BA57F4B6-7623-45F4-B242-CE605D4D0CB4}" destId="{DB1FB40E-0FFF-46A8-96E0-89AB66289853}" srcOrd="1" destOrd="0" presId="urn:microsoft.com/office/officeart/2008/layout/NameandTitleOrganizationalChart"/>
    <dgm:cxn modelId="{DE65BCDF-9740-44DE-900F-52EF0F7F6C0D}" type="presParOf" srcId="{BA57F4B6-7623-45F4-B242-CE605D4D0CB4}" destId="{AC05670B-EEA6-4256-9513-99E7BB37F75A}" srcOrd="2" destOrd="0" presId="urn:microsoft.com/office/officeart/2008/layout/NameandTitleOrganizationalChart"/>
    <dgm:cxn modelId="{1DF2C672-6530-4EB3-A5EF-F63DCF08C574}" type="presParOf" srcId="{E95035A9-368A-4CF2-AFEC-ED0382C7F394}" destId="{DB9D1619-BCA7-4249-AB41-43BD0147CDAC}" srcOrd="1" destOrd="0" presId="urn:microsoft.com/office/officeart/2008/layout/NameandTitleOrganizationalChart"/>
    <dgm:cxn modelId="{AAB6C042-9B36-484F-AB7D-B0614EB94F6A}" type="presParOf" srcId="{E95035A9-368A-4CF2-AFEC-ED0382C7F394}" destId="{B25ED939-16D0-4AD0-A421-CAD399A5EC9D}" srcOrd="2" destOrd="0" presId="urn:microsoft.com/office/officeart/2008/layout/NameandTitleOrganizationalChart"/>
    <dgm:cxn modelId="{B4622AAB-C7AB-46A4-A610-F3C80DAF0B6B}" type="presParOf" srcId="{4597E95D-1986-45CF-AEA0-7FAF987C034C}" destId="{0A099A4D-B7E2-4689-980B-39CA5AD7A7C2}" srcOrd="6" destOrd="0" presId="urn:microsoft.com/office/officeart/2008/layout/NameandTitleOrganizationalChart"/>
    <dgm:cxn modelId="{02C41F4D-F738-4363-9219-BA20C5C4E91F}" type="presParOf" srcId="{4597E95D-1986-45CF-AEA0-7FAF987C034C}" destId="{2ED187E0-864D-4C64-961F-70ABC3CE0084}" srcOrd="7" destOrd="0" presId="urn:microsoft.com/office/officeart/2008/layout/NameandTitleOrganizationalChart"/>
    <dgm:cxn modelId="{43FCDC0D-2EAA-4DFB-B8B2-01BAFE7A9E02}" type="presParOf" srcId="{2ED187E0-864D-4C64-961F-70ABC3CE0084}" destId="{44B9DD1F-FA1D-4CBF-B81D-C639137E8E8A}" srcOrd="0" destOrd="0" presId="urn:microsoft.com/office/officeart/2008/layout/NameandTitleOrganizationalChart"/>
    <dgm:cxn modelId="{C22452C9-E1F3-4A43-9C49-F0B48C243392}" type="presParOf" srcId="{44B9DD1F-FA1D-4CBF-B81D-C639137E8E8A}" destId="{FE83EF05-2705-47BF-80B6-FEEC30E2BD24}" srcOrd="0" destOrd="0" presId="urn:microsoft.com/office/officeart/2008/layout/NameandTitleOrganizationalChart"/>
    <dgm:cxn modelId="{31D85479-2F1F-47CD-932A-70CC4E3ABD0D}" type="presParOf" srcId="{44B9DD1F-FA1D-4CBF-B81D-C639137E8E8A}" destId="{3FFB5818-362C-490D-A462-B90049E90FA0}" srcOrd="1" destOrd="0" presId="urn:microsoft.com/office/officeart/2008/layout/NameandTitleOrganizationalChart"/>
    <dgm:cxn modelId="{5C7152E3-78F0-497E-AF9E-92A0555D00C2}" type="presParOf" srcId="{44B9DD1F-FA1D-4CBF-B81D-C639137E8E8A}" destId="{4596A47B-3EE3-4BE2-A5D7-F5E53A7E2021}" srcOrd="2" destOrd="0" presId="urn:microsoft.com/office/officeart/2008/layout/NameandTitleOrganizationalChart"/>
    <dgm:cxn modelId="{93485F97-114C-4BBB-A828-E135E804B92C}" type="presParOf" srcId="{2ED187E0-864D-4C64-961F-70ABC3CE0084}" destId="{1EC60C80-538E-4D0A-8D74-DDC37B1F17D4}" srcOrd="1" destOrd="0" presId="urn:microsoft.com/office/officeart/2008/layout/NameandTitleOrganizationalChart"/>
    <dgm:cxn modelId="{F2F9EB86-CA87-413B-8910-2AF02723ADBF}" type="presParOf" srcId="{2ED187E0-864D-4C64-961F-70ABC3CE0084}" destId="{3101650C-64BC-4ECE-AF78-45081AAF26F8}" srcOrd="2" destOrd="0" presId="urn:microsoft.com/office/officeart/2008/layout/NameandTitleOrganizationalChart"/>
    <dgm:cxn modelId="{AAD79189-4CF6-47DC-9F36-EE2E9B33D78A}" type="presParOf" srcId="{4597E95D-1986-45CF-AEA0-7FAF987C034C}" destId="{481D39A9-FDFB-4350-AD62-0C001D97E630}" srcOrd="8" destOrd="0" presId="urn:microsoft.com/office/officeart/2008/layout/NameandTitleOrganizationalChart"/>
    <dgm:cxn modelId="{307BF414-92D1-4D3A-9848-F3FB69E54D1C}" type="presParOf" srcId="{4597E95D-1986-45CF-AEA0-7FAF987C034C}" destId="{C3CB6FAC-3636-41F5-AE13-401E0DD773F5}" srcOrd="9" destOrd="0" presId="urn:microsoft.com/office/officeart/2008/layout/NameandTitleOrganizationalChart"/>
    <dgm:cxn modelId="{A748A48E-F17F-4A2D-BA10-C342D0358C59}" type="presParOf" srcId="{C3CB6FAC-3636-41F5-AE13-401E0DD773F5}" destId="{82AF5DC0-3577-4639-8B52-9644DB4D1ED3}" srcOrd="0" destOrd="0" presId="urn:microsoft.com/office/officeart/2008/layout/NameandTitleOrganizationalChart"/>
    <dgm:cxn modelId="{FCC8574E-FF7D-4D8B-B96C-A490474672C3}" type="presParOf" srcId="{82AF5DC0-3577-4639-8B52-9644DB4D1ED3}" destId="{C4962760-C667-4CC6-83CA-3D9F23FBBDFA}" srcOrd="0" destOrd="0" presId="urn:microsoft.com/office/officeart/2008/layout/NameandTitleOrganizationalChart"/>
    <dgm:cxn modelId="{6F168506-8864-4457-B0E2-452138606C65}" type="presParOf" srcId="{82AF5DC0-3577-4639-8B52-9644DB4D1ED3}" destId="{F6AF9E73-010A-4F1A-9B10-177BC87CBAB9}" srcOrd="1" destOrd="0" presId="urn:microsoft.com/office/officeart/2008/layout/NameandTitleOrganizationalChart"/>
    <dgm:cxn modelId="{03E6EB0F-D812-4190-9684-4E314F608F25}" type="presParOf" srcId="{82AF5DC0-3577-4639-8B52-9644DB4D1ED3}" destId="{6D81FEF9-50B0-4584-8556-B80779692316}" srcOrd="2" destOrd="0" presId="urn:microsoft.com/office/officeart/2008/layout/NameandTitleOrganizationalChart"/>
    <dgm:cxn modelId="{240C8DA4-C101-4162-9BEE-09BB0EC3A2CF}" type="presParOf" srcId="{C3CB6FAC-3636-41F5-AE13-401E0DD773F5}" destId="{B359A337-EE89-4C02-9087-A98B1717000F}" srcOrd="1" destOrd="0" presId="urn:microsoft.com/office/officeart/2008/layout/NameandTitleOrganizationalChart"/>
    <dgm:cxn modelId="{08AB4B62-07E5-4C12-8C72-52F7D16C4AB8}" type="presParOf" srcId="{B359A337-EE89-4C02-9087-A98B1717000F}" destId="{5B3C1256-58EC-4127-A8A7-F0D82CE152F7}" srcOrd="0" destOrd="0" presId="urn:microsoft.com/office/officeart/2008/layout/NameandTitleOrganizationalChart"/>
    <dgm:cxn modelId="{1E54DCD5-3852-412B-A812-2B4555DDE735}" type="presParOf" srcId="{B359A337-EE89-4C02-9087-A98B1717000F}" destId="{1B0052DE-1B0D-4F74-837B-D5B0D29A9A6E}" srcOrd="1" destOrd="0" presId="urn:microsoft.com/office/officeart/2008/layout/NameandTitleOrganizationalChart"/>
    <dgm:cxn modelId="{C065B671-714C-487E-893B-5951BC0234AB}" type="presParOf" srcId="{1B0052DE-1B0D-4F74-837B-D5B0D29A9A6E}" destId="{FF748ECC-DEFE-405D-A83C-9F8A90113666}" srcOrd="0" destOrd="0" presId="urn:microsoft.com/office/officeart/2008/layout/NameandTitleOrganizationalChart"/>
    <dgm:cxn modelId="{C279E72B-9A38-4AFB-B97F-2A872686A29A}" type="presParOf" srcId="{FF748ECC-DEFE-405D-A83C-9F8A90113666}" destId="{D44913EE-2446-45B0-AADC-0206163748F3}" srcOrd="0" destOrd="0" presId="urn:microsoft.com/office/officeart/2008/layout/NameandTitleOrganizationalChart"/>
    <dgm:cxn modelId="{F8801C17-C59E-489C-A6AC-45907B71EB5B}" type="presParOf" srcId="{FF748ECC-DEFE-405D-A83C-9F8A90113666}" destId="{2FAEEC82-A75C-46AB-8819-8A9CE0222C37}" srcOrd="1" destOrd="0" presId="urn:microsoft.com/office/officeart/2008/layout/NameandTitleOrganizationalChart"/>
    <dgm:cxn modelId="{29EC8211-1342-4A48-8A51-CC81628E6D72}" type="presParOf" srcId="{FF748ECC-DEFE-405D-A83C-9F8A90113666}" destId="{AAB33040-542B-4526-ABFB-9ECC709F821C}" srcOrd="2" destOrd="0" presId="urn:microsoft.com/office/officeart/2008/layout/NameandTitleOrganizationalChart"/>
    <dgm:cxn modelId="{6B624B82-8BB2-49F3-B074-22FBD3B37DB6}" type="presParOf" srcId="{1B0052DE-1B0D-4F74-837B-D5B0D29A9A6E}" destId="{DEB4BEDE-7E69-46F0-8A5E-6CAC8F7275C7}" srcOrd="1" destOrd="0" presId="urn:microsoft.com/office/officeart/2008/layout/NameandTitleOrganizationalChart"/>
    <dgm:cxn modelId="{A79E41E8-D323-40EA-9271-09B1B59626AD}" type="presParOf" srcId="{1B0052DE-1B0D-4F74-837B-D5B0D29A9A6E}" destId="{1B1AA9F7-435A-45EB-A906-2ABC3707EDA7}" srcOrd="2" destOrd="0" presId="urn:microsoft.com/office/officeart/2008/layout/NameandTitleOrganizationalChart"/>
    <dgm:cxn modelId="{DC29D69C-924E-4336-98CC-6BE0F47E56F3}" type="presParOf" srcId="{C3CB6FAC-3636-41F5-AE13-401E0DD773F5}" destId="{A6E00B12-CAE3-4E7F-B576-6C52D6F2FBCF}" srcOrd="2" destOrd="0" presId="urn:microsoft.com/office/officeart/2008/layout/NameandTitleOrganizationalChart"/>
    <dgm:cxn modelId="{15F9EFD3-27E3-428A-B97E-AA011ED28187}" type="presParOf" srcId="{4597E95D-1986-45CF-AEA0-7FAF987C034C}" destId="{82108218-8AA4-41AC-A33C-BD19BDEB6286}" srcOrd="10" destOrd="0" presId="urn:microsoft.com/office/officeart/2008/layout/NameandTitleOrganizationalChart"/>
    <dgm:cxn modelId="{7B43DFB5-1360-4EFF-9044-2E9135333626}" type="presParOf" srcId="{4597E95D-1986-45CF-AEA0-7FAF987C034C}" destId="{60BBDB73-D7C6-4A17-8896-5FDA456FCB7D}" srcOrd="11" destOrd="0" presId="urn:microsoft.com/office/officeart/2008/layout/NameandTitleOrganizationalChart"/>
    <dgm:cxn modelId="{B3B60163-AAF3-4AFB-AE3C-7B055A8C17FD}" type="presParOf" srcId="{60BBDB73-D7C6-4A17-8896-5FDA456FCB7D}" destId="{FD121EB2-DDDD-4AFB-9463-9C788A3B1AD1}" srcOrd="0" destOrd="0" presId="urn:microsoft.com/office/officeart/2008/layout/NameandTitleOrganizationalChart"/>
    <dgm:cxn modelId="{9A949627-A462-4FF4-97A9-C118D8C57766}" type="presParOf" srcId="{FD121EB2-DDDD-4AFB-9463-9C788A3B1AD1}" destId="{A39BF3AE-D5D9-4087-B427-FAB501D33FFF}" srcOrd="0" destOrd="0" presId="urn:microsoft.com/office/officeart/2008/layout/NameandTitleOrganizationalChart"/>
    <dgm:cxn modelId="{48578FD3-8C9A-406E-9618-31E38BFE72AA}" type="presParOf" srcId="{FD121EB2-DDDD-4AFB-9463-9C788A3B1AD1}" destId="{BC748883-0F20-433E-B611-0C4E715F2F3B}" srcOrd="1" destOrd="0" presId="urn:microsoft.com/office/officeart/2008/layout/NameandTitleOrganizationalChart"/>
    <dgm:cxn modelId="{4F5EC1C7-4BB8-4127-9CB6-4E2EEE283BD1}" type="presParOf" srcId="{FD121EB2-DDDD-4AFB-9463-9C788A3B1AD1}" destId="{24D9F299-F550-4033-A599-E23C47789E66}" srcOrd="2" destOrd="0" presId="urn:microsoft.com/office/officeart/2008/layout/NameandTitleOrganizationalChart"/>
    <dgm:cxn modelId="{AF09ADCA-EA03-4CA6-B1EC-4D5355F25161}" type="presParOf" srcId="{60BBDB73-D7C6-4A17-8896-5FDA456FCB7D}" destId="{AB9975F4-DA05-4545-88DD-B8701DD54B07}" srcOrd="1" destOrd="0" presId="urn:microsoft.com/office/officeart/2008/layout/NameandTitleOrganizationalChart"/>
    <dgm:cxn modelId="{280C3746-6B0C-4E6D-B44F-346DE932056D}" type="presParOf" srcId="{AB9975F4-DA05-4545-88DD-B8701DD54B07}" destId="{83E2B429-10C2-41ED-A6CD-3A5F2577BEC5}" srcOrd="0" destOrd="0" presId="urn:microsoft.com/office/officeart/2008/layout/NameandTitleOrganizationalChart"/>
    <dgm:cxn modelId="{43907537-5DB3-4214-90F4-207A04973EAE}" type="presParOf" srcId="{AB9975F4-DA05-4545-88DD-B8701DD54B07}" destId="{82661F7C-347F-4916-90AD-B8A727896254}" srcOrd="1" destOrd="0" presId="urn:microsoft.com/office/officeart/2008/layout/NameandTitleOrganizationalChart"/>
    <dgm:cxn modelId="{64BD589A-3ADB-4D54-9EE9-776ADE4933FB}" type="presParOf" srcId="{82661F7C-347F-4916-90AD-B8A727896254}" destId="{E7538EE7-813D-4F5A-ADFC-D7607F7EDBF0}" srcOrd="0" destOrd="0" presId="urn:microsoft.com/office/officeart/2008/layout/NameandTitleOrganizationalChart"/>
    <dgm:cxn modelId="{31BB35FD-88A7-45D5-9674-A38C5E9CC069}" type="presParOf" srcId="{E7538EE7-813D-4F5A-ADFC-D7607F7EDBF0}" destId="{D3B8B3FE-3B58-4DAA-96A2-728E287A4BC3}" srcOrd="0" destOrd="0" presId="urn:microsoft.com/office/officeart/2008/layout/NameandTitleOrganizationalChart"/>
    <dgm:cxn modelId="{26A8E243-D76D-4B3C-97CE-89B777CC37AA}" type="presParOf" srcId="{E7538EE7-813D-4F5A-ADFC-D7607F7EDBF0}" destId="{435A04CE-6AC2-4424-A224-E43C2795E3B9}" srcOrd="1" destOrd="0" presId="urn:microsoft.com/office/officeart/2008/layout/NameandTitleOrganizationalChart"/>
    <dgm:cxn modelId="{3EADDA91-FEB2-4A60-A7E7-EF54FB107D3F}" type="presParOf" srcId="{E7538EE7-813D-4F5A-ADFC-D7607F7EDBF0}" destId="{84B17102-30EB-4619-BDC7-4B83CF180F50}" srcOrd="2" destOrd="0" presId="urn:microsoft.com/office/officeart/2008/layout/NameandTitleOrganizationalChart"/>
    <dgm:cxn modelId="{054EC2AF-1392-4FA6-8353-21F1F5A06614}" type="presParOf" srcId="{82661F7C-347F-4916-90AD-B8A727896254}" destId="{FBA5359F-85DC-4329-99E5-8F0196E07145}" srcOrd="1" destOrd="0" presId="urn:microsoft.com/office/officeart/2008/layout/NameandTitleOrganizationalChart"/>
    <dgm:cxn modelId="{43122AA8-0BF2-4CFB-A00E-F5C6734C51BD}" type="presParOf" srcId="{FBA5359F-85DC-4329-99E5-8F0196E07145}" destId="{902CD287-3E0A-493B-B516-485C897AC951}" srcOrd="0" destOrd="0" presId="urn:microsoft.com/office/officeart/2008/layout/NameandTitleOrganizationalChart"/>
    <dgm:cxn modelId="{C268ED49-2239-4A76-A4BC-93DE1E7B2386}" type="presParOf" srcId="{FBA5359F-85DC-4329-99E5-8F0196E07145}" destId="{2CC71FDE-29F7-43BF-817C-985325F29A68}" srcOrd="1" destOrd="0" presId="urn:microsoft.com/office/officeart/2008/layout/NameandTitleOrganizationalChart"/>
    <dgm:cxn modelId="{A10832C8-4A59-476F-8B6A-193B51020A4D}" type="presParOf" srcId="{2CC71FDE-29F7-43BF-817C-985325F29A68}" destId="{D3B8E7BD-A691-4FA7-9AAC-52D443067E1F}" srcOrd="0" destOrd="0" presId="urn:microsoft.com/office/officeart/2008/layout/NameandTitleOrganizationalChart"/>
    <dgm:cxn modelId="{4CCA307A-32B9-45BB-9C0D-5E09D0A2CF28}" type="presParOf" srcId="{D3B8E7BD-A691-4FA7-9AAC-52D443067E1F}" destId="{6B79FDFC-E5B7-43AB-B96A-4AD53ECE426A}" srcOrd="0" destOrd="0" presId="urn:microsoft.com/office/officeart/2008/layout/NameandTitleOrganizationalChart"/>
    <dgm:cxn modelId="{C7C6FD0E-8D60-4C81-9D0B-83A2034CB20A}" type="presParOf" srcId="{D3B8E7BD-A691-4FA7-9AAC-52D443067E1F}" destId="{0D8E681E-DDE9-4BEE-A78D-51B31F6C20B0}" srcOrd="1" destOrd="0" presId="urn:microsoft.com/office/officeart/2008/layout/NameandTitleOrganizationalChart"/>
    <dgm:cxn modelId="{675128F3-657B-4591-A4E9-2F13545BC175}" type="presParOf" srcId="{D3B8E7BD-A691-4FA7-9AAC-52D443067E1F}" destId="{CFF2FD14-B3E8-4AE1-86DF-EF57123EE798}" srcOrd="2" destOrd="0" presId="urn:microsoft.com/office/officeart/2008/layout/NameandTitleOrganizationalChart"/>
    <dgm:cxn modelId="{5B77BA6B-3860-4B19-BBE1-56F4159D7FAD}" type="presParOf" srcId="{2CC71FDE-29F7-43BF-817C-985325F29A68}" destId="{B5D90AF7-FDE9-42D9-9690-7B2DD43E797A}" srcOrd="1" destOrd="0" presId="urn:microsoft.com/office/officeart/2008/layout/NameandTitleOrganizationalChart"/>
    <dgm:cxn modelId="{68E1BDA6-95FA-4572-99F8-F66F5AE50FE8}" type="presParOf" srcId="{2CC71FDE-29F7-43BF-817C-985325F29A68}" destId="{292B7876-6789-464C-8C66-EA619CFFB44C}" srcOrd="2" destOrd="0" presId="urn:microsoft.com/office/officeart/2008/layout/NameandTitleOrganizationalChart"/>
    <dgm:cxn modelId="{CB4D9501-56C5-4B7D-A570-F56D2D883A13}" type="presParOf" srcId="{82661F7C-347F-4916-90AD-B8A727896254}" destId="{A6778C5D-2399-4B17-816F-8FCC7942A0DF}" srcOrd="2" destOrd="0" presId="urn:microsoft.com/office/officeart/2008/layout/NameandTitleOrganizationalChart"/>
    <dgm:cxn modelId="{CE4D7B21-6E0A-42B6-9770-B5723CA53262}" type="presParOf" srcId="{60BBDB73-D7C6-4A17-8896-5FDA456FCB7D}" destId="{40A680EF-5443-4CBD-9636-F3E4B9BE1016}" srcOrd="2" destOrd="0" presId="urn:microsoft.com/office/officeart/2008/layout/NameandTitleOrganizationalChart"/>
    <dgm:cxn modelId="{803351DD-CEE1-4DE8-9862-DDC23C06D0F6}" type="presParOf" srcId="{4597E95D-1986-45CF-AEA0-7FAF987C034C}" destId="{5B4A640D-0030-490F-976F-D0463B43AB29}" srcOrd="12" destOrd="0" presId="urn:microsoft.com/office/officeart/2008/layout/NameandTitleOrganizationalChart"/>
    <dgm:cxn modelId="{825D5AF9-4D5F-4932-B581-F44D190F62D9}" type="presParOf" srcId="{4597E95D-1986-45CF-AEA0-7FAF987C034C}" destId="{7000205C-6148-4F4C-92EB-13E164A60369}" srcOrd="13" destOrd="0" presId="urn:microsoft.com/office/officeart/2008/layout/NameandTitleOrganizationalChart"/>
    <dgm:cxn modelId="{75A7F022-788D-4130-ABCC-609361C410DD}" type="presParOf" srcId="{7000205C-6148-4F4C-92EB-13E164A60369}" destId="{01569BA7-AE1E-4D40-B376-F43AAF5A526F}" srcOrd="0" destOrd="0" presId="urn:microsoft.com/office/officeart/2008/layout/NameandTitleOrganizationalChart"/>
    <dgm:cxn modelId="{516D7009-14FE-40DF-9D41-14DBF169ED0F}" type="presParOf" srcId="{01569BA7-AE1E-4D40-B376-F43AAF5A526F}" destId="{43AD0B55-140A-4DF4-AFC5-7E20139E078A}" srcOrd="0" destOrd="0" presId="urn:microsoft.com/office/officeart/2008/layout/NameandTitleOrganizationalChart"/>
    <dgm:cxn modelId="{CA9FFF24-4E13-4E54-9625-C606DB36A614}" type="presParOf" srcId="{01569BA7-AE1E-4D40-B376-F43AAF5A526F}" destId="{C2B92A7A-E4C4-447D-BD45-99A58D18C0A3}" srcOrd="1" destOrd="0" presId="urn:microsoft.com/office/officeart/2008/layout/NameandTitleOrganizationalChart"/>
    <dgm:cxn modelId="{607E09E8-624F-450B-A0FF-898181C3F69A}" type="presParOf" srcId="{01569BA7-AE1E-4D40-B376-F43AAF5A526F}" destId="{635FDDDC-8CDE-462F-8104-FC3E6B31A4F8}" srcOrd="2" destOrd="0" presId="urn:microsoft.com/office/officeart/2008/layout/NameandTitleOrganizationalChart"/>
    <dgm:cxn modelId="{B04B0533-72EF-410C-9A12-6FB92C3B22E6}" type="presParOf" srcId="{7000205C-6148-4F4C-92EB-13E164A60369}" destId="{A2F77915-4214-4564-B4D2-BA83A57A3D35}" srcOrd="1" destOrd="0" presId="urn:microsoft.com/office/officeart/2008/layout/NameandTitleOrganizationalChart"/>
    <dgm:cxn modelId="{F9D34D5A-6979-4863-ACEC-25234806EC80}" type="presParOf" srcId="{7000205C-6148-4F4C-92EB-13E164A60369}" destId="{8F1BBFE1-9483-4657-9322-38ACED9BB9B4}" srcOrd="2" destOrd="0" presId="urn:microsoft.com/office/officeart/2008/layout/NameandTitleOrganizationalChart"/>
    <dgm:cxn modelId="{16E8369A-9355-43D3-BB2D-B1A1CDFC7EE8}" type="presParOf" srcId="{4597E95D-1986-45CF-AEA0-7FAF987C034C}" destId="{E8DF08B8-EFD5-4929-80D9-2ADB54B6881D}" srcOrd="14" destOrd="0" presId="urn:microsoft.com/office/officeart/2008/layout/NameandTitleOrganizationalChart"/>
    <dgm:cxn modelId="{69F72617-88AD-4819-9932-969D1039ABEB}" type="presParOf" srcId="{4597E95D-1986-45CF-AEA0-7FAF987C034C}" destId="{D8596361-F48F-4D8F-821B-D4A10567D5DE}" srcOrd="15" destOrd="0" presId="urn:microsoft.com/office/officeart/2008/layout/NameandTitleOrganizationalChart"/>
    <dgm:cxn modelId="{4EAE9809-0B2E-4949-BA0A-F6069AA250DE}" type="presParOf" srcId="{D8596361-F48F-4D8F-821B-D4A10567D5DE}" destId="{E969E694-AF26-4634-AA75-0029D40D01AA}" srcOrd="0" destOrd="0" presId="urn:microsoft.com/office/officeart/2008/layout/NameandTitleOrganizationalChart"/>
    <dgm:cxn modelId="{512F107B-C875-4B6E-B282-F67AAA86F53A}" type="presParOf" srcId="{E969E694-AF26-4634-AA75-0029D40D01AA}" destId="{B9972237-AAE4-449D-82FE-289C671CEE37}" srcOrd="0" destOrd="0" presId="urn:microsoft.com/office/officeart/2008/layout/NameandTitleOrganizationalChart"/>
    <dgm:cxn modelId="{D8C7908F-0E72-4437-9066-A86DAB83821D}" type="presParOf" srcId="{E969E694-AF26-4634-AA75-0029D40D01AA}" destId="{EF1AECC1-FE50-49FD-959E-A0BBF5A70E18}" srcOrd="1" destOrd="0" presId="urn:microsoft.com/office/officeart/2008/layout/NameandTitleOrganizationalChart"/>
    <dgm:cxn modelId="{6CF9B729-29B9-40C1-9190-257965AD07EC}" type="presParOf" srcId="{E969E694-AF26-4634-AA75-0029D40D01AA}" destId="{BEC80FA1-E17B-42CE-8360-7D0B99ACA674}" srcOrd="2" destOrd="0" presId="urn:microsoft.com/office/officeart/2008/layout/NameandTitleOrganizationalChart"/>
    <dgm:cxn modelId="{14D16F8D-FAB8-4944-A6C5-25D509ABB65F}" type="presParOf" srcId="{D8596361-F48F-4D8F-821B-D4A10567D5DE}" destId="{DE0C8CED-42A1-4064-ADED-0E980F74AA64}" srcOrd="1" destOrd="0" presId="urn:microsoft.com/office/officeart/2008/layout/NameandTitleOrganizationalChart"/>
    <dgm:cxn modelId="{19A2B8D2-FD42-459D-8236-117F107B93FE}" type="presParOf" srcId="{DE0C8CED-42A1-4064-ADED-0E980F74AA64}" destId="{0724F6F6-06EE-4C69-83E4-A1CC318178A8}" srcOrd="0" destOrd="0" presId="urn:microsoft.com/office/officeart/2008/layout/NameandTitleOrganizationalChart"/>
    <dgm:cxn modelId="{C50624AD-C3BA-4B58-8E8A-6D1F3E563E67}" type="presParOf" srcId="{DE0C8CED-42A1-4064-ADED-0E980F74AA64}" destId="{AEA90C04-666A-43A2-9E71-DC3B6E1A5D72}" srcOrd="1" destOrd="0" presId="urn:microsoft.com/office/officeart/2008/layout/NameandTitleOrganizationalChart"/>
    <dgm:cxn modelId="{036D7881-1742-4D38-92FC-D967037C690F}" type="presParOf" srcId="{AEA90C04-666A-43A2-9E71-DC3B6E1A5D72}" destId="{71F1022C-6925-4DD5-B47D-AA539E08BDAA}" srcOrd="0" destOrd="0" presId="urn:microsoft.com/office/officeart/2008/layout/NameandTitleOrganizationalChart"/>
    <dgm:cxn modelId="{BDFE6011-0B1A-44AF-9028-058F896C7DD2}" type="presParOf" srcId="{71F1022C-6925-4DD5-B47D-AA539E08BDAA}" destId="{B07CD64A-6DD9-470C-A350-5F60922E604C}" srcOrd="0" destOrd="0" presId="urn:microsoft.com/office/officeart/2008/layout/NameandTitleOrganizationalChart"/>
    <dgm:cxn modelId="{B09BC285-2382-4DD8-9CFB-862F72E2EB8F}" type="presParOf" srcId="{71F1022C-6925-4DD5-B47D-AA539E08BDAA}" destId="{92D01330-AF0C-4233-9393-397E51588F98}" srcOrd="1" destOrd="0" presId="urn:microsoft.com/office/officeart/2008/layout/NameandTitleOrganizationalChart"/>
    <dgm:cxn modelId="{C64AFB92-65EB-40A7-8BB1-AA4BDB0B191A}" type="presParOf" srcId="{71F1022C-6925-4DD5-B47D-AA539E08BDAA}" destId="{DF7F2ED4-6B8A-41AD-A05F-8B96BD360568}" srcOrd="2" destOrd="0" presId="urn:microsoft.com/office/officeart/2008/layout/NameandTitleOrganizationalChart"/>
    <dgm:cxn modelId="{B87E6A80-F1DB-4DE4-B8D8-5684BF7AD073}" type="presParOf" srcId="{AEA90C04-666A-43A2-9E71-DC3B6E1A5D72}" destId="{CD1C88C7-3D35-403A-B459-D4054A05CA59}" srcOrd="1" destOrd="0" presId="urn:microsoft.com/office/officeart/2008/layout/NameandTitleOrganizationalChart"/>
    <dgm:cxn modelId="{D56D16B7-93F8-4537-8D14-0853FD1D933E}" type="presParOf" srcId="{CD1C88C7-3D35-403A-B459-D4054A05CA59}" destId="{4AB36E64-BE01-4A3C-9D4C-00ADFAAB9179}" srcOrd="0" destOrd="0" presId="urn:microsoft.com/office/officeart/2008/layout/NameandTitleOrganizationalChart"/>
    <dgm:cxn modelId="{651E8F32-781F-4460-8CA8-D0A3876464C0}" type="presParOf" srcId="{CD1C88C7-3D35-403A-B459-D4054A05CA59}" destId="{9626DEF1-25DE-4BF5-B02F-3A295D879FC9}" srcOrd="1" destOrd="0" presId="urn:microsoft.com/office/officeart/2008/layout/NameandTitleOrganizationalChart"/>
    <dgm:cxn modelId="{290FA9C2-FFC1-41ED-A973-FE5755C1CD74}" type="presParOf" srcId="{9626DEF1-25DE-4BF5-B02F-3A295D879FC9}" destId="{EAED0A95-F5BA-409D-8C9F-5A3606B35A2C}" srcOrd="0" destOrd="0" presId="urn:microsoft.com/office/officeart/2008/layout/NameandTitleOrganizationalChart"/>
    <dgm:cxn modelId="{F7E1BABA-7EE9-4F18-B9CE-3D5E2AF425DE}" type="presParOf" srcId="{EAED0A95-F5BA-409D-8C9F-5A3606B35A2C}" destId="{480CE0EA-1B52-4A7F-99DE-A98B6F7DEA8A}" srcOrd="0" destOrd="0" presId="urn:microsoft.com/office/officeart/2008/layout/NameandTitleOrganizationalChart"/>
    <dgm:cxn modelId="{B4661924-EAEC-4456-878D-3505DD5FFF56}" type="presParOf" srcId="{EAED0A95-F5BA-409D-8C9F-5A3606B35A2C}" destId="{46C24E95-CC33-442F-AFC3-0EBBDD01AE64}" srcOrd="1" destOrd="0" presId="urn:microsoft.com/office/officeart/2008/layout/NameandTitleOrganizationalChart"/>
    <dgm:cxn modelId="{C30F2F3F-6E54-4B46-AD65-54D5ACE16645}" type="presParOf" srcId="{EAED0A95-F5BA-409D-8C9F-5A3606B35A2C}" destId="{E05B387E-5682-4E11-9045-946E820675EC}" srcOrd="2" destOrd="0" presId="urn:microsoft.com/office/officeart/2008/layout/NameandTitleOrganizationalChart"/>
    <dgm:cxn modelId="{85048D70-7C5F-408C-B1EE-CA0EACEC8971}" type="presParOf" srcId="{9626DEF1-25DE-4BF5-B02F-3A295D879FC9}" destId="{4F5B5507-7C46-4768-8CF2-ACE75D0BBC0C}" srcOrd="1" destOrd="0" presId="urn:microsoft.com/office/officeart/2008/layout/NameandTitleOrganizationalChart"/>
    <dgm:cxn modelId="{5AFC50A5-1963-433D-AA3E-86FF0D2B3896}" type="presParOf" srcId="{4F5B5507-7C46-4768-8CF2-ACE75D0BBC0C}" destId="{4E036F7E-4336-46AE-846D-80B23391D3A8}" srcOrd="0" destOrd="0" presId="urn:microsoft.com/office/officeart/2008/layout/NameandTitleOrganizationalChart"/>
    <dgm:cxn modelId="{0F2C2FD4-A42E-4D71-9743-D7B2D3D7A8CD}" type="presParOf" srcId="{4F5B5507-7C46-4768-8CF2-ACE75D0BBC0C}" destId="{1C02346F-BB7E-43FF-8B88-144A6F4708C3}" srcOrd="1" destOrd="0" presId="urn:microsoft.com/office/officeart/2008/layout/NameandTitleOrganizationalChart"/>
    <dgm:cxn modelId="{5CFB1986-F8DB-4C5E-B29C-7C21AA5D7872}" type="presParOf" srcId="{1C02346F-BB7E-43FF-8B88-144A6F4708C3}" destId="{9FD6EF1F-944A-48E3-8AF2-6B5C6A99FA5A}" srcOrd="0" destOrd="0" presId="urn:microsoft.com/office/officeart/2008/layout/NameandTitleOrganizationalChart"/>
    <dgm:cxn modelId="{DB5E57DB-20B3-4B3C-BC79-B2B70004316A}" type="presParOf" srcId="{9FD6EF1F-944A-48E3-8AF2-6B5C6A99FA5A}" destId="{BA962406-7739-4CC2-AE2F-AAD0E5483D9F}" srcOrd="0" destOrd="0" presId="urn:microsoft.com/office/officeart/2008/layout/NameandTitleOrganizationalChart"/>
    <dgm:cxn modelId="{B30FEA21-B018-4B7E-BFF4-59DBD899FB76}" type="presParOf" srcId="{9FD6EF1F-944A-48E3-8AF2-6B5C6A99FA5A}" destId="{615E1294-382D-425C-BD8F-4F68DF06E540}" srcOrd="1" destOrd="0" presId="urn:microsoft.com/office/officeart/2008/layout/NameandTitleOrganizationalChart"/>
    <dgm:cxn modelId="{C39DBCE2-E7BA-4623-81EF-BC96F2187BC8}" type="presParOf" srcId="{9FD6EF1F-944A-48E3-8AF2-6B5C6A99FA5A}" destId="{E0F38E42-6109-4BD6-9832-A5159BB50C8A}" srcOrd="2" destOrd="0" presId="urn:microsoft.com/office/officeart/2008/layout/NameandTitleOrganizationalChart"/>
    <dgm:cxn modelId="{C3987EE8-90EE-4C21-9144-F7BA03C580F2}" type="presParOf" srcId="{1C02346F-BB7E-43FF-8B88-144A6F4708C3}" destId="{DDC6196A-E724-4C71-B9F5-D4E67FE0F004}" srcOrd="1" destOrd="0" presId="urn:microsoft.com/office/officeart/2008/layout/NameandTitleOrganizationalChart"/>
    <dgm:cxn modelId="{4DC71CDA-A98D-461F-87C4-69CB9DF171BF}" type="presParOf" srcId="{DDC6196A-E724-4C71-B9F5-D4E67FE0F004}" destId="{932FB0B1-59EE-459E-AE39-A83BFECC0F8C}" srcOrd="0" destOrd="0" presId="urn:microsoft.com/office/officeart/2008/layout/NameandTitleOrganizationalChart"/>
    <dgm:cxn modelId="{01AD6441-DEA7-41B4-8DA4-49F5E2FD4465}" type="presParOf" srcId="{DDC6196A-E724-4C71-B9F5-D4E67FE0F004}" destId="{2A6D5332-7A83-461B-B7F3-D9C4FE96C7CE}" srcOrd="1" destOrd="0" presId="urn:microsoft.com/office/officeart/2008/layout/NameandTitleOrganizationalChart"/>
    <dgm:cxn modelId="{8768B403-FB94-4A6C-9203-73570ED73465}" type="presParOf" srcId="{2A6D5332-7A83-461B-B7F3-D9C4FE96C7CE}" destId="{FAAB4B72-4143-4164-8878-4AF4F8FB7252}" srcOrd="0" destOrd="0" presId="urn:microsoft.com/office/officeart/2008/layout/NameandTitleOrganizationalChart"/>
    <dgm:cxn modelId="{17B2E3FE-4A62-4C49-9576-C84E8CC9E50F}" type="presParOf" srcId="{FAAB4B72-4143-4164-8878-4AF4F8FB7252}" destId="{08AA9B99-E7D9-4D85-B3B0-634FE1BD2DCA}" srcOrd="0" destOrd="0" presId="urn:microsoft.com/office/officeart/2008/layout/NameandTitleOrganizationalChart"/>
    <dgm:cxn modelId="{6A2C49C6-ADBF-4E7F-A991-47AEF840FAAF}" type="presParOf" srcId="{FAAB4B72-4143-4164-8878-4AF4F8FB7252}" destId="{B75DFEB8-7CD8-4C47-9ACF-9D3C118B0616}" srcOrd="1" destOrd="0" presId="urn:microsoft.com/office/officeart/2008/layout/NameandTitleOrganizationalChart"/>
    <dgm:cxn modelId="{FEFEE8D7-463E-4483-A044-03ED37B8813A}" type="presParOf" srcId="{FAAB4B72-4143-4164-8878-4AF4F8FB7252}" destId="{B5E7ACA9-846E-4D4D-86CE-AD0B8145B0DE}" srcOrd="2" destOrd="0" presId="urn:microsoft.com/office/officeart/2008/layout/NameandTitleOrganizationalChart"/>
    <dgm:cxn modelId="{A9026ECC-BB72-44C5-BECB-ED71ABF8AE38}" type="presParOf" srcId="{2A6D5332-7A83-461B-B7F3-D9C4FE96C7CE}" destId="{E60DBF03-033F-4191-9A7C-1F9E7F87C9C7}" srcOrd="1" destOrd="0" presId="urn:microsoft.com/office/officeart/2008/layout/NameandTitleOrganizationalChart"/>
    <dgm:cxn modelId="{887870FE-71E1-4521-B874-0D19527E8351}" type="presParOf" srcId="{E60DBF03-033F-4191-9A7C-1F9E7F87C9C7}" destId="{76CF9A09-378D-450B-B7E8-25171210B826}" srcOrd="0" destOrd="0" presId="urn:microsoft.com/office/officeart/2008/layout/NameandTitleOrganizationalChart"/>
    <dgm:cxn modelId="{180E0718-8E0E-4BB6-A988-98F9FFB27829}" type="presParOf" srcId="{E60DBF03-033F-4191-9A7C-1F9E7F87C9C7}" destId="{312D11E1-ACBC-4ED1-9816-BF71C3892B10}" srcOrd="1" destOrd="0" presId="urn:microsoft.com/office/officeart/2008/layout/NameandTitleOrganizationalChart"/>
    <dgm:cxn modelId="{3028A8A6-00EF-412A-B838-7F3F2BB73F22}" type="presParOf" srcId="{312D11E1-ACBC-4ED1-9816-BF71C3892B10}" destId="{D5FE78AD-C1D5-454E-9202-C3562D1A6D4D}" srcOrd="0" destOrd="0" presId="urn:microsoft.com/office/officeart/2008/layout/NameandTitleOrganizationalChart"/>
    <dgm:cxn modelId="{107934CC-8DFD-4781-B7A1-6D8AA998CF32}" type="presParOf" srcId="{D5FE78AD-C1D5-454E-9202-C3562D1A6D4D}" destId="{4DE1874C-63AD-4BAD-9F18-E2EB30CC49A5}" srcOrd="0" destOrd="0" presId="urn:microsoft.com/office/officeart/2008/layout/NameandTitleOrganizationalChart"/>
    <dgm:cxn modelId="{D8AF183B-E993-4997-A746-CF9E21F70D73}" type="presParOf" srcId="{D5FE78AD-C1D5-454E-9202-C3562D1A6D4D}" destId="{CCE131A0-0954-4E15-8E72-AE0BFAEC18D0}" srcOrd="1" destOrd="0" presId="urn:microsoft.com/office/officeart/2008/layout/NameandTitleOrganizationalChart"/>
    <dgm:cxn modelId="{64A1FC57-7C78-4975-A1CA-D8B92A53C668}" type="presParOf" srcId="{D5FE78AD-C1D5-454E-9202-C3562D1A6D4D}" destId="{4F8F2B52-A212-429A-BBAA-6B983869E7A5}" srcOrd="2" destOrd="0" presId="urn:microsoft.com/office/officeart/2008/layout/NameandTitleOrganizationalChart"/>
    <dgm:cxn modelId="{731EA35A-39E6-44F1-A308-951F6786D55F}" type="presParOf" srcId="{312D11E1-ACBC-4ED1-9816-BF71C3892B10}" destId="{DA3630E0-7446-4F17-B916-24A13E963B4A}" srcOrd="1" destOrd="0" presId="urn:microsoft.com/office/officeart/2008/layout/NameandTitleOrganizationalChart"/>
    <dgm:cxn modelId="{40281B46-D4B4-4794-AAC5-A4583BAC98CF}" type="presParOf" srcId="{312D11E1-ACBC-4ED1-9816-BF71C3892B10}" destId="{BEE6B64B-6F13-4294-8523-347F64B33035}" srcOrd="2" destOrd="0" presId="urn:microsoft.com/office/officeart/2008/layout/NameandTitleOrganizationalChart"/>
    <dgm:cxn modelId="{E80BB683-1CC4-4BE6-AD2B-05183C458D4B}" type="presParOf" srcId="{2A6D5332-7A83-461B-B7F3-D9C4FE96C7CE}" destId="{93A9D093-3379-4ED2-A3D8-E530821B48F6}" srcOrd="2" destOrd="0" presId="urn:microsoft.com/office/officeart/2008/layout/NameandTitleOrganizationalChart"/>
    <dgm:cxn modelId="{39CFAD3E-E2BD-4E9F-88AD-221AF59634FC}" type="presParOf" srcId="{1C02346F-BB7E-43FF-8B88-144A6F4708C3}" destId="{20C647CA-9C7A-4BB4-A32B-0247BBB76F6E}" srcOrd="2" destOrd="0" presId="urn:microsoft.com/office/officeart/2008/layout/NameandTitleOrganizationalChart"/>
    <dgm:cxn modelId="{D91991A6-0239-4200-B35A-39D6330E19A9}" type="presParOf" srcId="{9626DEF1-25DE-4BF5-B02F-3A295D879FC9}" destId="{0F5A3B2D-D88A-47D6-B6C1-B8C711396738}" srcOrd="2" destOrd="0" presId="urn:microsoft.com/office/officeart/2008/layout/NameandTitleOrganizationalChart"/>
    <dgm:cxn modelId="{78C05991-3C59-4CCF-B289-1DC0D17EF312}" type="presParOf" srcId="{AEA90C04-666A-43A2-9E71-DC3B6E1A5D72}" destId="{4114699D-DBAF-42FF-86C1-98B6EC55E175}" srcOrd="2" destOrd="0" presId="urn:microsoft.com/office/officeart/2008/layout/NameandTitleOrganizationalChart"/>
    <dgm:cxn modelId="{28D66EE4-F8FB-4AF7-8415-7E2C2CCA98E2}" type="presParOf" srcId="{D8596361-F48F-4D8F-821B-D4A10567D5DE}" destId="{45410198-5F4C-44E2-91F7-C0BBF66DACCE}" srcOrd="2" destOrd="0" presId="urn:microsoft.com/office/officeart/2008/layout/NameandTitleOrganizationalChart"/>
    <dgm:cxn modelId="{F418D0F5-C8B2-49CE-8BC0-CB6A2A105CA3}" type="presParOf" srcId="{4597E95D-1986-45CF-AEA0-7FAF987C034C}" destId="{41C193BC-79F1-4574-AAB6-F20739B93522}" srcOrd="16" destOrd="0" presId="urn:microsoft.com/office/officeart/2008/layout/NameandTitleOrganizationalChart"/>
    <dgm:cxn modelId="{A8437DCD-0DDD-4649-8151-80B36081D02D}" type="presParOf" srcId="{4597E95D-1986-45CF-AEA0-7FAF987C034C}" destId="{CDCD0BD1-9759-4DFD-BB9F-C64E183D428F}" srcOrd="17" destOrd="0" presId="urn:microsoft.com/office/officeart/2008/layout/NameandTitleOrganizationalChart"/>
    <dgm:cxn modelId="{AF847C4D-F6E5-4392-A537-B8AC09F1138D}" type="presParOf" srcId="{CDCD0BD1-9759-4DFD-BB9F-C64E183D428F}" destId="{119C4375-6ED2-4BFE-ACA1-9CD805F08240}" srcOrd="0" destOrd="0" presId="urn:microsoft.com/office/officeart/2008/layout/NameandTitleOrganizationalChart"/>
    <dgm:cxn modelId="{52C2B6D6-2468-40E5-97CC-FC8E81E4AD95}" type="presParOf" srcId="{119C4375-6ED2-4BFE-ACA1-9CD805F08240}" destId="{FCACFF5A-6730-4E19-A2BF-5EFCB676AD32}" srcOrd="0" destOrd="0" presId="urn:microsoft.com/office/officeart/2008/layout/NameandTitleOrganizationalChart"/>
    <dgm:cxn modelId="{66D9B422-0F65-458C-B26B-370B03F7F1BD}" type="presParOf" srcId="{119C4375-6ED2-4BFE-ACA1-9CD805F08240}" destId="{6DB59BD8-E20E-4AE9-B191-C0DC99173270}" srcOrd="1" destOrd="0" presId="urn:microsoft.com/office/officeart/2008/layout/NameandTitleOrganizationalChart"/>
    <dgm:cxn modelId="{0872CAE9-B477-4DC6-BF4F-B77C133906EE}" type="presParOf" srcId="{119C4375-6ED2-4BFE-ACA1-9CD805F08240}" destId="{0D1CBDB7-2470-4569-87A3-EEABFD87E40E}" srcOrd="2" destOrd="0" presId="urn:microsoft.com/office/officeart/2008/layout/NameandTitleOrganizationalChart"/>
    <dgm:cxn modelId="{174BD576-F230-45B9-803B-D207044FC38F}" type="presParOf" srcId="{CDCD0BD1-9759-4DFD-BB9F-C64E183D428F}" destId="{0C681B2D-7097-4B5F-9877-F485539426DD}" srcOrd="1" destOrd="0" presId="urn:microsoft.com/office/officeart/2008/layout/NameandTitleOrganizationalChart"/>
    <dgm:cxn modelId="{89064DA7-7B22-4BD2-B42E-A7D266092CA1}" type="presParOf" srcId="{0C681B2D-7097-4B5F-9877-F485539426DD}" destId="{E785FEE5-CCB5-4074-BCD7-5A3EF5DD6833}" srcOrd="0" destOrd="0" presId="urn:microsoft.com/office/officeart/2008/layout/NameandTitleOrganizationalChart"/>
    <dgm:cxn modelId="{9C9F40A5-6374-408C-B013-9CBFC91ED4C1}" type="presParOf" srcId="{0C681B2D-7097-4B5F-9877-F485539426DD}" destId="{CF1AC345-B291-4182-9C12-9F1FC720300E}" srcOrd="1" destOrd="0" presId="urn:microsoft.com/office/officeart/2008/layout/NameandTitleOrganizationalChart"/>
    <dgm:cxn modelId="{641D8B58-0A6D-46FF-9DBF-CF46640B6B13}" type="presParOf" srcId="{CF1AC345-B291-4182-9C12-9F1FC720300E}" destId="{59234439-E1CE-46C3-9ADD-55A3A9432161}" srcOrd="0" destOrd="0" presId="urn:microsoft.com/office/officeart/2008/layout/NameandTitleOrganizationalChart"/>
    <dgm:cxn modelId="{C68DF34D-5DE8-462E-A50E-F0BC458387CF}" type="presParOf" srcId="{59234439-E1CE-46C3-9ADD-55A3A9432161}" destId="{4A7847DC-C8C0-4B3F-B4CA-124D052A6E62}" srcOrd="0" destOrd="0" presId="urn:microsoft.com/office/officeart/2008/layout/NameandTitleOrganizationalChart"/>
    <dgm:cxn modelId="{2046C0E7-8CC7-4C9F-85DC-D9DB5B2F9C28}" type="presParOf" srcId="{59234439-E1CE-46C3-9ADD-55A3A9432161}" destId="{CCE35D29-9B7A-4F2E-99AB-1ABEF8BA3518}" srcOrd="1" destOrd="0" presId="urn:microsoft.com/office/officeart/2008/layout/NameandTitleOrganizationalChart"/>
    <dgm:cxn modelId="{5451A094-A21E-4360-B660-80D10D90806C}" type="presParOf" srcId="{59234439-E1CE-46C3-9ADD-55A3A9432161}" destId="{96ECF48E-35A3-47FC-98AA-251D0452A52D}" srcOrd="2" destOrd="0" presId="urn:microsoft.com/office/officeart/2008/layout/NameandTitleOrganizationalChart"/>
    <dgm:cxn modelId="{A7FF4CDC-2F27-4F89-B365-8F21F8BE21F5}" type="presParOf" srcId="{CF1AC345-B291-4182-9C12-9F1FC720300E}" destId="{7713315B-F5E5-4BA6-82B0-C4D8C0A9C3EF}" srcOrd="1" destOrd="0" presId="urn:microsoft.com/office/officeart/2008/layout/NameandTitleOrganizationalChart"/>
    <dgm:cxn modelId="{B34C47C8-40F4-42A4-B1CF-4B541B0580AA}" type="presParOf" srcId="{7713315B-F5E5-4BA6-82B0-C4D8C0A9C3EF}" destId="{BF2F3C45-4081-4FE3-8A19-5F0E7DE2B52B}" srcOrd="0" destOrd="0" presId="urn:microsoft.com/office/officeart/2008/layout/NameandTitleOrganizationalChart"/>
    <dgm:cxn modelId="{A3EF3573-4A20-4916-8B41-207021F0792C}" type="presParOf" srcId="{7713315B-F5E5-4BA6-82B0-C4D8C0A9C3EF}" destId="{3B4BF066-0C17-4A11-907B-3D0F6AB17FB5}" srcOrd="1" destOrd="0" presId="urn:microsoft.com/office/officeart/2008/layout/NameandTitleOrganizationalChart"/>
    <dgm:cxn modelId="{1C938A57-AA34-461C-8F0A-E1931AC53C12}" type="presParOf" srcId="{3B4BF066-0C17-4A11-907B-3D0F6AB17FB5}" destId="{F8EC563C-6F0F-4403-AF86-E416C85FD399}" srcOrd="0" destOrd="0" presId="urn:microsoft.com/office/officeart/2008/layout/NameandTitleOrganizationalChart"/>
    <dgm:cxn modelId="{C7BEE718-B1EB-4F20-BCD3-27878B152307}" type="presParOf" srcId="{F8EC563C-6F0F-4403-AF86-E416C85FD399}" destId="{54642B1D-E419-49B2-BA44-FAB96F4E20AC}" srcOrd="0" destOrd="0" presId="urn:microsoft.com/office/officeart/2008/layout/NameandTitleOrganizationalChart"/>
    <dgm:cxn modelId="{9505881B-B1B8-4755-9507-274E31F19CFF}" type="presParOf" srcId="{F8EC563C-6F0F-4403-AF86-E416C85FD399}" destId="{D9C0B030-EC75-4CBC-8978-6EADB26BF660}" srcOrd="1" destOrd="0" presId="urn:microsoft.com/office/officeart/2008/layout/NameandTitleOrganizationalChart"/>
    <dgm:cxn modelId="{D03E67EC-986C-43B0-98CF-48AED75102A2}" type="presParOf" srcId="{F8EC563C-6F0F-4403-AF86-E416C85FD399}" destId="{C2AAFB1E-C84D-4BDB-BC08-634669D61AEC}" srcOrd="2" destOrd="0" presId="urn:microsoft.com/office/officeart/2008/layout/NameandTitleOrganizationalChart"/>
    <dgm:cxn modelId="{B983CD79-AEFD-486F-A0BD-072C36791F59}" type="presParOf" srcId="{3B4BF066-0C17-4A11-907B-3D0F6AB17FB5}" destId="{727F688C-FF1E-4565-BF3E-A5CFABB23751}" srcOrd="1" destOrd="0" presId="urn:microsoft.com/office/officeart/2008/layout/NameandTitleOrganizationalChart"/>
    <dgm:cxn modelId="{8E457B4F-D23B-4AE2-AB21-449534E98F39}" type="presParOf" srcId="{727F688C-FF1E-4565-BF3E-A5CFABB23751}" destId="{76D0918A-447B-45FA-9AE6-458B27885EA5}" srcOrd="0" destOrd="0" presId="urn:microsoft.com/office/officeart/2008/layout/NameandTitleOrganizationalChart"/>
    <dgm:cxn modelId="{C90EFE9A-502F-4DD5-9714-D8A54B087C1A}" type="presParOf" srcId="{727F688C-FF1E-4565-BF3E-A5CFABB23751}" destId="{227AD41C-11FF-48FE-AEF9-7F4D6D3172A3}" srcOrd="1" destOrd="0" presId="urn:microsoft.com/office/officeart/2008/layout/NameandTitleOrganizationalChart"/>
    <dgm:cxn modelId="{6A116A54-88A3-466D-AF2F-5B0E61A65570}" type="presParOf" srcId="{227AD41C-11FF-48FE-AEF9-7F4D6D3172A3}" destId="{7C3D7C2C-442C-44D0-ADB8-80A6F61C637D}" srcOrd="0" destOrd="0" presId="urn:microsoft.com/office/officeart/2008/layout/NameandTitleOrganizationalChart"/>
    <dgm:cxn modelId="{F56489B0-C2E5-4BE3-AF6B-A1E5BB20ACDB}" type="presParOf" srcId="{7C3D7C2C-442C-44D0-ADB8-80A6F61C637D}" destId="{223ACF39-7A4D-4C52-B480-0E24057E97E3}" srcOrd="0" destOrd="0" presId="urn:microsoft.com/office/officeart/2008/layout/NameandTitleOrganizationalChart"/>
    <dgm:cxn modelId="{9ABFCFBC-4448-480C-851B-B6B44C25EA60}" type="presParOf" srcId="{7C3D7C2C-442C-44D0-ADB8-80A6F61C637D}" destId="{5BED8C5D-9715-4DF3-8582-DCBCB4F29537}" srcOrd="1" destOrd="0" presId="urn:microsoft.com/office/officeart/2008/layout/NameandTitleOrganizationalChart"/>
    <dgm:cxn modelId="{E18DAC00-2B85-49A6-B23A-DACB0EA03418}" type="presParOf" srcId="{7C3D7C2C-442C-44D0-ADB8-80A6F61C637D}" destId="{7152030D-8E51-45F6-BAEE-9EFEE2263190}" srcOrd="2" destOrd="0" presId="urn:microsoft.com/office/officeart/2008/layout/NameandTitleOrganizationalChart"/>
    <dgm:cxn modelId="{1F16CC53-2063-49D2-A10D-62A2E97FC0FF}" type="presParOf" srcId="{227AD41C-11FF-48FE-AEF9-7F4D6D3172A3}" destId="{8D3C59E0-837E-446C-8F62-BC1B2CDCE0F8}" srcOrd="1" destOrd="0" presId="urn:microsoft.com/office/officeart/2008/layout/NameandTitleOrganizationalChart"/>
    <dgm:cxn modelId="{D8107362-DC62-490D-ABD2-9202CA3FA65D}" type="presParOf" srcId="{227AD41C-11FF-48FE-AEF9-7F4D6D3172A3}" destId="{66A15171-367B-4C9F-BA2A-19BD362C0606}" srcOrd="2" destOrd="0" presId="urn:microsoft.com/office/officeart/2008/layout/NameandTitleOrganizationalChart"/>
    <dgm:cxn modelId="{832ED0BD-C2D5-44AC-B052-B445B552B234}" type="presParOf" srcId="{3B4BF066-0C17-4A11-907B-3D0F6AB17FB5}" destId="{889E04B1-8C76-4183-BCF1-671420B3A077}" srcOrd="2" destOrd="0" presId="urn:microsoft.com/office/officeart/2008/layout/NameandTitleOrganizationalChart"/>
    <dgm:cxn modelId="{D1997541-8842-4410-BB5C-922D986BB292}" type="presParOf" srcId="{CF1AC345-B291-4182-9C12-9F1FC720300E}" destId="{93345B24-4468-46A5-AA0B-1030B784B4F7}" srcOrd="2" destOrd="0" presId="urn:microsoft.com/office/officeart/2008/layout/NameandTitleOrganizationalChart"/>
    <dgm:cxn modelId="{10953B12-355E-4668-BA67-A38F0F9391AB}" type="presParOf" srcId="{0C681B2D-7097-4B5F-9877-F485539426DD}" destId="{80F3EAA5-7A19-4231-9BA8-CD0011A4CF38}" srcOrd="2" destOrd="0" presId="urn:microsoft.com/office/officeart/2008/layout/NameandTitleOrganizationalChart"/>
    <dgm:cxn modelId="{19909963-DA98-4892-BC76-7ABF7EE76504}" type="presParOf" srcId="{0C681B2D-7097-4B5F-9877-F485539426DD}" destId="{0060B50F-0669-4664-B3A5-A0E94DFB2766}" srcOrd="3" destOrd="0" presId="urn:microsoft.com/office/officeart/2008/layout/NameandTitleOrganizationalChart"/>
    <dgm:cxn modelId="{8129E92A-341A-47C1-BDF7-2EE9EA65B925}" type="presParOf" srcId="{0060B50F-0669-4664-B3A5-A0E94DFB2766}" destId="{E0222DB9-4BD3-4416-B870-F72E3072A3E4}" srcOrd="0" destOrd="0" presId="urn:microsoft.com/office/officeart/2008/layout/NameandTitleOrganizationalChart"/>
    <dgm:cxn modelId="{CABD6D4F-C68B-450F-8ACC-4201CCAD8FE0}" type="presParOf" srcId="{E0222DB9-4BD3-4416-B870-F72E3072A3E4}" destId="{5A045699-713E-4888-A531-27C4FE20FB2A}" srcOrd="0" destOrd="0" presId="urn:microsoft.com/office/officeart/2008/layout/NameandTitleOrganizationalChart"/>
    <dgm:cxn modelId="{5C40949D-BF49-49E9-BB15-8F3B3CC9B224}" type="presParOf" srcId="{E0222DB9-4BD3-4416-B870-F72E3072A3E4}" destId="{D9AB639B-1112-4327-B2C6-77DFD2010FBB}" srcOrd="1" destOrd="0" presId="urn:microsoft.com/office/officeart/2008/layout/NameandTitleOrganizationalChart"/>
    <dgm:cxn modelId="{8FF48D00-A231-481B-A968-2B9BD035EEE6}" type="presParOf" srcId="{E0222DB9-4BD3-4416-B870-F72E3072A3E4}" destId="{92E23828-7289-497F-83C9-8C6839DEC537}" srcOrd="2" destOrd="0" presId="urn:microsoft.com/office/officeart/2008/layout/NameandTitleOrganizationalChart"/>
    <dgm:cxn modelId="{54C3D04F-CE24-4F4C-A311-1C9E7EC3A6D6}" type="presParOf" srcId="{0060B50F-0669-4664-B3A5-A0E94DFB2766}" destId="{8E7CED71-4F32-4652-8EC3-F61292A1ED18}" srcOrd="1" destOrd="0" presId="urn:microsoft.com/office/officeart/2008/layout/NameandTitleOrganizationalChart"/>
    <dgm:cxn modelId="{4FD46708-268B-46A9-8809-45EFC6E2B3B0}" type="presParOf" srcId="{8E7CED71-4F32-4652-8EC3-F61292A1ED18}" destId="{8BA52B6E-5184-46B3-9DB3-C8A3E21D23CB}" srcOrd="0" destOrd="0" presId="urn:microsoft.com/office/officeart/2008/layout/NameandTitleOrganizationalChart"/>
    <dgm:cxn modelId="{B12E7662-DD7A-4714-BBC3-06F55E6C2015}" type="presParOf" srcId="{8E7CED71-4F32-4652-8EC3-F61292A1ED18}" destId="{01B589AD-11FC-4D2F-9C63-64B3AE318274}" srcOrd="1" destOrd="0" presId="urn:microsoft.com/office/officeart/2008/layout/NameandTitleOrganizationalChart"/>
    <dgm:cxn modelId="{23398304-0002-4807-BD68-C2619EC6E11C}" type="presParOf" srcId="{01B589AD-11FC-4D2F-9C63-64B3AE318274}" destId="{33F2EA63-56C2-413C-BFCB-A219FDAAE43E}" srcOrd="0" destOrd="0" presId="urn:microsoft.com/office/officeart/2008/layout/NameandTitleOrganizationalChart"/>
    <dgm:cxn modelId="{DB0A921F-E1B1-45FC-A16F-D1E70FFB84CC}" type="presParOf" srcId="{33F2EA63-56C2-413C-BFCB-A219FDAAE43E}" destId="{12573BCC-B634-405D-A7FA-2523B12A50C9}" srcOrd="0" destOrd="0" presId="urn:microsoft.com/office/officeart/2008/layout/NameandTitleOrganizationalChart"/>
    <dgm:cxn modelId="{55063720-5492-416A-BBF5-7EB740F42144}" type="presParOf" srcId="{33F2EA63-56C2-413C-BFCB-A219FDAAE43E}" destId="{7BB64F52-AFA3-4FCC-8BE4-98BC3B133676}" srcOrd="1" destOrd="0" presId="urn:microsoft.com/office/officeart/2008/layout/NameandTitleOrganizationalChart"/>
    <dgm:cxn modelId="{811347FE-1F88-431A-870B-66125EBBC32B}" type="presParOf" srcId="{33F2EA63-56C2-413C-BFCB-A219FDAAE43E}" destId="{5F539B56-BDC2-4747-B982-60B21B3BD478}" srcOrd="2" destOrd="0" presId="urn:microsoft.com/office/officeart/2008/layout/NameandTitleOrganizationalChart"/>
    <dgm:cxn modelId="{5F01784D-937B-4BBE-A12F-F4323A2CDB49}" type="presParOf" srcId="{01B589AD-11FC-4D2F-9C63-64B3AE318274}" destId="{E6E4DD0F-F176-492B-8C9F-9439E8EC3804}" srcOrd="1" destOrd="0" presId="urn:microsoft.com/office/officeart/2008/layout/NameandTitleOrganizationalChart"/>
    <dgm:cxn modelId="{53368707-88DB-48CB-A32F-36184F4AFAA3}" type="presParOf" srcId="{E6E4DD0F-F176-492B-8C9F-9439E8EC3804}" destId="{61D25800-4998-449E-B811-58AF6A86B939}" srcOrd="0" destOrd="0" presId="urn:microsoft.com/office/officeart/2008/layout/NameandTitleOrganizationalChart"/>
    <dgm:cxn modelId="{B375BC7A-A09A-4135-92CE-A5319841DD12}" type="presParOf" srcId="{E6E4DD0F-F176-492B-8C9F-9439E8EC3804}" destId="{F3B807D7-76BF-427F-AF5C-9ACE99E85229}" srcOrd="1" destOrd="0" presId="urn:microsoft.com/office/officeart/2008/layout/NameandTitleOrganizationalChart"/>
    <dgm:cxn modelId="{181F9C83-33A4-49DD-96BD-9256D52AC663}" type="presParOf" srcId="{F3B807D7-76BF-427F-AF5C-9ACE99E85229}" destId="{6E16D010-E83B-4032-818C-A5BC4A90484B}" srcOrd="0" destOrd="0" presId="urn:microsoft.com/office/officeart/2008/layout/NameandTitleOrganizationalChart"/>
    <dgm:cxn modelId="{BBDA90CC-4360-4AC2-B790-87CAEC1C6ED4}" type="presParOf" srcId="{6E16D010-E83B-4032-818C-A5BC4A90484B}" destId="{20C22141-2DCC-4736-AC72-3B01B72B8D95}" srcOrd="0" destOrd="0" presId="urn:microsoft.com/office/officeart/2008/layout/NameandTitleOrganizationalChart"/>
    <dgm:cxn modelId="{822219E7-F7F6-4A20-8ED4-9AD9EED68CC0}" type="presParOf" srcId="{6E16D010-E83B-4032-818C-A5BC4A90484B}" destId="{5E80BBB4-F5BA-4E60-ACD8-30FD39C04A87}" srcOrd="1" destOrd="0" presId="urn:microsoft.com/office/officeart/2008/layout/NameandTitleOrganizationalChart"/>
    <dgm:cxn modelId="{5E55AEE2-AE99-4F3F-863E-48DB291A8455}" type="presParOf" srcId="{6E16D010-E83B-4032-818C-A5BC4A90484B}" destId="{E687D60B-1B49-4446-8C88-877A0823D269}" srcOrd="2" destOrd="0" presId="urn:microsoft.com/office/officeart/2008/layout/NameandTitleOrganizationalChart"/>
    <dgm:cxn modelId="{6C401A33-C731-4EB9-964A-7805B733CEEF}" type="presParOf" srcId="{F3B807D7-76BF-427F-AF5C-9ACE99E85229}" destId="{D602244B-55ED-4188-A9F7-7872DC240481}" srcOrd="1" destOrd="0" presId="urn:microsoft.com/office/officeart/2008/layout/NameandTitleOrganizationalChart"/>
    <dgm:cxn modelId="{C5581AF8-AEEB-4282-B32B-B4649B7F9F84}" type="presParOf" srcId="{F3B807D7-76BF-427F-AF5C-9ACE99E85229}" destId="{60EC1579-C8EC-4D2F-B75E-B10BA2AA735A}" srcOrd="2" destOrd="0" presId="urn:microsoft.com/office/officeart/2008/layout/NameandTitleOrganizationalChart"/>
    <dgm:cxn modelId="{899EC1F1-91EC-4937-80CE-CDB5B972C4A2}" type="presParOf" srcId="{01B589AD-11FC-4D2F-9C63-64B3AE318274}" destId="{F8A5CB36-C4CC-4342-A3B8-058AB0E73F27}" srcOrd="2" destOrd="0" presId="urn:microsoft.com/office/officeart/2008/layout/NameandTitleOrganizationalChart"/>
    <dgm:cxn modelId="{A8861EE7-FB9E-44C0-86E3-9C24F0358D26}" type="presParOf" srcId="{0060B50F-0669-4664-B3A5-A0E94DFB2766}" destId="{7EA43D36-C30F-4B49-9240-EE1E748177EC}" srcOrd="2" destOrd="0" presId="urn:microsoft.com/office/officeart/2008/layout/NameandTitleOrganizationalChart"/>
    <dgm:cxn modelId="{58153D90-5321-483F-B627-C8E67CAC1FB9}" type="presParOf" srcId="{CDCD0BD1-9759-4DFD-BB9F-C64E183D428F}" destId="{FC93BAF8-1EB9-4E4D-94B7-29B19DA88BC0}" srcOrd="2" destOrd="0" presId="urn:microsoft.com/office/officeart/2008/layout/NameandTitleOrganizationalChart"/>
    <dgm:cxn modelId="{467502D7-5725-4832-A978-67FF9A4BB679}" type="presParOf" srcId="{137D6349-D040-4A63-8B9F-B4D8E1B1DBD0}" destId="{663151E2-8BEC-4284-A20E-13943B7633CF}" srcOrd="2" destOrd="0" presId="urn:microsoft.com/office/officeart/2008/layout/NameandTitleOrganizationalChart"/>
    <dgm:cxn modelId="{03328E30-5948-4DCA-9618-7D901A21FF7D}" type="presParOf" srcId="{663151E2-8BEC-4284-A20E-13943B7633CF}" destId="{537E2F69-9E2B-4AE9-B5EC-5ADDD95EEAB5}" srcOrd="0" destOrd="0" presId="urn:microsoft.com/office/officeart/2008/layout/NameandTitleOrganizationalChart"/>
    <dgm:cxn modelId="{56628D71-4C2C-448F-90F5-1340FD4DA790}" type="presParOf" srcId="{663151E2-8BEC-4284-A20E-13943B7633CF}" destId="{CA4DD511-57AE-4849-AD0B-54408DDC434C}" srcOrd="1" destOrd="0" presId="urn:microsoft.com/office/officeart/2008/layout/NameandTitleOrganizationalChart"/>
    <dgm:cxn modelId="{9F0169B1-843D-474F-8241-C4621A4EF2FE}" type="presParOf" srcId="{CA4DD511-57AE-4849-AD0B-54408DDC434C}" destId="{7127CBAE-FEC4-4206-AC39-FDF56888503D}" srcOrd="0" destOrd="0" presId="urn:microsoft.com/office/officeart/2008/layout/NameandTitleOrganizationalChart"/>
    <dgm:cxn modelId="{27048834-C7DD-4301-BA18-D1673FA2E5F4}" type="presParOf" srcId="{7127CBAE-FEC4-4206-AC39-FDF56888503D}" destId="{AEFCD554-9B9E-4BAB-A736-1DBCE554A3DD}" srcOrd="0" destOrd="0" presId="urn:microsoft.com/office/officeart/2008/layout/NameandTitleOrganizationalChart"/>
    <dgm:cxn modelId="{6E388404-3711-4860-A738-27B813B69E25}" type="presParOf" srcId="{7127CBAE-FEC4-4206-AC39-FDF56888503D}" destId="{7958A471-CAD3-499F-902E-29445ED9C319}" srcOrd="1" destOrd="0" presId="urn:microsoft.com/office/officeart/2008/layout/NameandTitleOrganizationalChart"/>
    <dgm:cxn modelId="{82CFFC55-4157-443B-8CC5-CFDC0AAAECB5}" type="presParOf" srcId="{7127CBAE-FEC4-4206-AC39-FDF56888503D}" destId="{9B0C7C96-E69E-4B79-9342-141E0FECD68E}" srcOrd="2" destOrd="0" presId="urn:microsoft.com/office/officeart/2008/layout/NameandTitleOrganizationalChart"/>
    <dgm:cxn modelId="{F906BBCD-4065-4A4F-BB96-2B087815F880}" type="presParOf" srcId="{CA4DD511-57AE-4849-AD0B-54408DDC434C}" destId="{9BEF17AA-8E9E-4C94-B876-14F6A612364C}" srcOrd="1" destOrd="0" presId="urn:microsoft.com/office/officeart/2008/layout/NameandTitleOrganizationalChart"/>
    <dgm:cxn modelId="{5E9227AD-5152-4532-88A1-FD58CEF390C1}" type="presParOf" srcId="{CA4DD511-57AE-4849-AD0B-54408DDC434C}" destId="{EED56AEE-F406-4F9F-A93D-1B8507F25A63}" srcOrd="2" destOrd="0" presId="urn:microsoft.com/office/officeart/2008/layout/NameandTitleOrganizationalChart"/>
    <dgm:cxn modelId="{E05204D1-CA6A-4DC7-8B62-497BFE910194}" type="presParOf" srcId="{ECD2538C-A9F5-4466-B432-5F7BAF0C375E}" destId="{037A0CEA-1A22-4D44-8CA6-62FEC8A41ED3}" srcOrd="1" destOrd="0" presId="urn:microsoft.com/office/officeart/2008/layout/NameandTitleOrganizationalChart"/>
    <dgm:cxn modelId="{67E5838F-DFD7-44CE-AAE5-681E6A14BD84}" type="presParOf" srcId="{037A0CEA-1A22-4D44-8CA6-62FEC8A41ED3}" destId="{FA3D3310-A087-435A-A2E9-49A0403498A6}" srcOrd="0" destOrd="0" presId="urn:microsoft.com/office/officeart/2008/layout/NameandTitleOrganizationalChart"/>
    <dgm:cxn modelId="{A94EDC72-E562-42DF-985C-4D1937951DCC}" type="presParOf" srcId="{FA3D3310-A087-435A-A2E9-49A0403498A6}" destId="{07F1D242-3BDA-4DD2-9472-A6EE08189F0E}" srcOrd="0" destOrd="0" presId="urn:microsoft.com/office/officeart/2008/layout/NameandTitleOrganizationalChart"/>
    <dgm:cxn modelId="{6A5A2DFB-632F-4F61-A8DD-3D21F3E08A57}" type="presParOf" srcId="{FA3D3310-A087-435A-A2E9-49A0403498A6}" destId="{06D8ECEF-14A2-4B7F-84FF-4D50DB763C52}" srcOrd="1" destOrd="0" presId="urn:microsoft.com/office/officeart/2008/layout/NameandTitleOrganizationalChart"/>
    <dgm:cxn modelId="{DE8D35AA-F4A4-4C10-A047-4A5E5188B885}" type="presParOf" srcId="{FA3D3310-A087-435A-A2E9-49A0403498A6}" destId="{8CE86F6D-D823-4C65-A51C-C71839D9B456}" srcOrd="2" destOrd="0" presId="urn:microsoft.com/office/officeart/2008/layout/NameandTitleOrganizationalChart"/>
    <dgm:cxn modelId="{F85FE35D-171E-4B43-9D5F-14369CF7BD9E}" type="presParOf" srcId="{037A0CEA-1A22-4D44-8CA6-62FEC8A41ED3}" destId="{43E519B9-1448-441D-B377-EA4D4A411D8A}" srcOrd="1" destOrd="0" presId="urn:microsoft.com/office/officeart/2008/layout/NameandTitleOrganizationalChart"/>
    <dgm:cxn modelId="{63BA2786-1834-4BAF-A2D5-A18C341A30A0}" type="presParOf" srcId="{037A0CEA-1A22-4D44-8CA6-62FEC8A41ED3}" destId="{591B3AA3-3AEB-4F1E-9B9B-EC214368A058}" srcOrd="2" destOrd="0" presId="urn:microsoft.com/office/officeart/2008/layout/NameandTitleOrganizationalChart"/>
    <dgm:cxn modelId="{4DE693CF-0D48-4C59-AFD7-8726A47A973B}" type="presParOf" srcId="{ECD2538C-A9F5-4466-B432-5F7BAF0C375E}" destId="{A62E32AC-6F29-4F44-99F3-CE457D9EEB9C}" srcOrd="2" destOrd="0" presId="urn:microsoft.com/office/officeart/2008/layout/NameandTitleOrganizationalChart"/>
    <dgm:cxn modelId="{D0E0BC0A-D391-49E0-9281-7804898CA38B}" type="presParOf" srcId="{A62E32AC-6F29-4F44-99F3-CE457D9EEB9C}" destId="{DEAFF3EF-AA57-46B1-9461-5C2903AD95F7}" srcOrd="0" destOrd="0" presId="urn:microsoft.com/office/officeart/2008/layout/NameandTitleOrganizationalChart"/>
    <dgm:cxn modelId="{07C49A98-B679-4BF1-A1A0-68F7BD0FA6AB}" type="presParOf" srcId="{DEAFF3EF-AA57-46B1-9461-5C2903AD95F7}" destId="{D762B12A-8570-4C77-A5FB-742710626EB4}" srcOrd="0" destOrd="0" presId="urn:microsoft.com/office/officeart/2008/layout/NameandTitleOrganizationalChart"/>
    <dgm:cxn modelId="{693D12CA-50EC-42DF-9470-3320919BFD39}" type="presParOf" srcId="{DEAFF3EF-AA57-46B1-9461-5C2903AD95F7}" destId="{0A8B99B0-3833-4208-A970-063C642EC6EF}" srcOrd="1" destOrd="0" presId="urn:microsoft.com/office/officeart/2008/layout/NameandTitleOrganizationalChart"/>
    <dgm:cxn modelId="{3A22AA35-799D-4A32-A7AE-C79A6E0C410C}" type="presParOf" srcId="{DEAFF3EF-AA57-46B1-9461-5C2903AD95F7}" destId="{B0592167-1049-4882-A28E-45BA3B3EA3DB}" srcOrd="2" destOrd="0" presId="urn:microsoft.com/office/officeart/2008/layout/NameandTitleOrganizationalChart"/>
    <dgm:cxn modelId="{4387D1DE-A6E3-4F3A-9E44-7B54C49963B5}" type="presParOf" srcId="{A62E32AC-6F29-4F44-99F3-CE457D9EEB9C}" destId="{7419394B-C1DA-4988-BAEA-3D1BB79A5BE9}" srcOrd="1" destOrd="0" presId="urn:microsoft.com/office/officeart/2008/layout/NameandTitleOrganizationalChart"/>
    <dgm:cxn modelId="{3CAF09D9-FF2C-4A9B-A8C1-8D7BD512B77E}" type="presParOf" srcId="{A62E32AC-6F29-4F44-99F3-CE457D9EEB9C}" destId="{F1685C34-A9BB-4641-A395-1CBD8E627C5A}" srcOrd="2" destOrd="0" presId="urn:microsoft.com/office/officeart/2008/layout/NameandTitleOrganizationalChart"/>
    <dgm:cxn modelId="{2FA2C127-5A6A-478C-8A9C-D05B66E38BDF}" type="presParOf" srcId="{ECD2538C-A9F5-4466-B432-5F7BAF0C375E}" destId="{479B464F-796A-4B51-B5F5-F26A8CA8DD70}" srcOrd="3" destOrd="0" presId="urn:microsoft.com/office/officeart/2008/layout/NameandTitleOrganizationalChart"/>
    <dgm:cxn modelId="{57DBB0D1-AAD8-4DF9-BC31-8843A3EE3A5A}" type="presParOf" srcId="{479B464F-796A-4B51-B5F5-F26A8CA8DD70}" destId="{0DF9D74D-554B-4478-AECD-DB10A921E922}" srcOrd="0" destOrd="0" presId="urn:microsoft.com/office/officeart/2008/layout/NameandTitleOrganizationalChart"/>
    <dgm:cxn modelId="{BCD7F3A9-AFA8-418A-8EE9-0DCC1889267F}" type="presParOf" srcId="{0DF9D74D-554B-4478-AECD-DB10A921E922}" destId="{1B68F95B-115C-478F-8078-BA0845D46297}" srcOrd="0" destOrd="0" presId="urn:microsoft.com/office/officeart/2008/layout/NameandTitleOrganizationalChart"/>
    <dgm:cxn modelId="{F9C8FBC4-E52B-46D3-AF35-1A7AC6BD04D5}" type="presParOf" srcId="{0DF9D74D-554B-4478-AECD-DB10A921E922}" destId="{4653C450-096B-4E58-BFC0-80E95598BB53}" srcOrd="1" destOrd="0" presId="urn:microsoft.com/office/officeart/2008/layout/NameandTitleOrganizationalChart"/>
    <dgm:cxn modelId="{75E1B7D9-2FD4-4EFA-95D9-9516796F1572}" type="presParOf" srcId="{0DF9D74D-554B-4478-AECD-DB10A921E922}" destId="{27D0D056-70A2-4A0F-98BB-7926135DCA12}" srcOrd="2" destOrd="0" presId="urn:microsoft.com/office/officeart/2008/layout/NameandTitleOrganizationalChart"/>
    <dgm:cxn modelId="{7E606089-2256-406C-A1AB-3AB90FA98BF8}" type="presParOf" srcId="{479B464F-796A-4B51-B5F5-F26A8CA8DD70}" destId="{F3799C14-6FD5-49D8-AE60-0577E2D56DCA}" srcOrd="1" destOrd="0" presId="urn:microsoft.com/office/officeart/2008/layout/NameandTitleOrganizationalChart"/>
    <dgm:cxn modelId="{15EFABD7-4FD7-46E4-B89C-81D3D3B1BFC4}" type="presParOf" srcId="{479B464F-796A-4B51-B5F5-F26A8CA8DD70}" destId="{D7937F9E-D82D-46E8-AF90-F5814A466A0D}" srcOrd="2" destOrd="0" presId="urn:microsoft.com/office/officeart/2008/layout/NameandTitleOrganizationalChart"/>
    <dgm:cxn modelId="{7A8ECC95-4B32-4E80-84B6-824FC6658C47}" type="presParOf" srcId="{ECD2538C-A9F5-4466-B432-5F7BAF0C375E}" destId="{04B41AE8-13A7-498E-B204-974C37A6FC3E}" srcOrd="4" destOrd="0" presId="urn:microsoft.com/office/officeart/2008/layout/NameandTitleOrganizationalChart"/>
    <dgm:cxn modelId="{87B4C00E-A849-4DD1-B3CF-DE83B5264DEA}" type="presParOf" srcId="{04B41AE8-13A7-498E-B204-974C37A6FC3E}" destId="{43A62FC3-5901-4C15-B69C-E0C735DBA39F}" srcOrd="0" destOrd="0" presId="urn:microsoft.com/office/officeart/2008/layout/NameandTitleOrganizationalChart"/>
    <dgm:cxn modelId="{0299C7F0-960B-4824-8833-782A1FA6591B}" type="presParOf" srcId="{43A62FC3-5901-4C15-B69C-E0C735DBA39F}" destId="{447F26D2-C00B-4E63-8A44-02D9D7AE6FA5}" srcOrd="0" destOrd="0" presId="urn:microsoft.com/office/officeart/2008/layout/NameandTitleOrganizationalChart"/>
    <dgm:cxn modelId="{494A4C0D-0BA9-4AC4-9C05-449E60804DE6}" type="presParOf" srcId="{43A62FC3-5901-4C15-B69C-E0C735DBA39F}" destId="{86579145-E5A1-4A16-9801-FF76B12CA2CD}" srcOrd="1" destOrd="0" presId="urn:microsoft.com/office/officeart/2008/layout/NameandTitleOrganizationalChart"/>
    <dgm:cxn modelId="{5F2E5E9E-AA6E-4505-B494-BF98BE58525F}" type="presParOf" srcId="{43A62FC3-5901-4C15-B69C-E0C735DBA39F}" destId="{DBD78B61-8132-4586-A837-A40C5ADBAF65}" srcOrd="2" destOrd="0" presId="urn:microsoft.com/office/officeart/2008/layout/NameandTitleOrganizationalChart"/>
    <dgm:cxn modelId="{96F983C0-BA2E-4ACC-A57F-B5DD3511FE4B}" type="presParOf" srcId="{04B41AE8-13A7-498E-B204-974C37A6FC3E}" destId="{97221184-8847-44D8-9FAE-FEF49C39EE3B}" srcOrd="1" destOrd="0" presId="urn:microsoft.com/office/officeart/2008/layout/NameandTitleOrganizationalChart"/>
    <dgm:cxn modelId="{81E10A10-A6AF-4D7C-B749-77E446D0B3B0}" type="presParOf" srcId="{04B41AE8-13A7-498E-B204-974C37A6FC3E}" destId="{4BCD5CAC-050C-44AB-9E43-141103875924}" srcOrd="2" destOrd="0" presId="urn:microsoft.com/office/officeart/2008/layout/NameandTitleOrganizationalChart"/>
    <dgm:cxn modelId="{9F68C39C-A087-47BB-B0C3-14B55029BD96}" type="presParOf" srcId="{ECD2538C-A9F5-4466-B432-5F7BAF0C375E}" destId="{75146421-6145-4FC4-8718-839C72A81177}" srcOrd="5" destOrd="0" presId="urn:microsoft.com/office/officeart/2008/layout/NameandTitleOrganizationalChart"/>
    <dgm:cxn modelId="{457FAABB-EB63-41BA-93B2-B7107D263139}" type="presParOf" srcId="{75146421-6145-4FC4-8718-839C72A81177}" destId="{32B18226-8926-48B7-904E-9B15E1810004}" srcOrd="0" destOrd="0" presId="urn:microsoft.com/office/officeart/2008/layout/NameandTitleOrganizationalChart"/>
    <dgm:cxn modelId="{8906C087-23AB-4283-A8F1-29F0FA6BB2AA}" type="presParOf" srcId="{32B18226-8926-48B7-904E-9B15E1810004}" destId="{6DC14686-BD7E-4A22-A3EA-DB18A51B7676}" srcOrd="0" destOrd="0" presId="urn:microsoft.com/office/officeart/2008/layout/NameandTitleOrganizationalChart"/>
    <dgm:cxn modelId="{BCEAB4AF-3984-4B09-B7A5-3EE1762EAAC7}" type="presParOf" srcId="{32B18226-8926-48B7-904E-9B15E1810004}" destId="{70241CB4-D700-4664-B90B-2044E1D993EF}" srcOrd="1" destOrd="0" presId="urn:microsoft.com/office/officeart/2008/layout/NameandTitleOrganizationalChart"/>
    <dgm:cxn modelId="{3BEE51BE-5961-4A68-B9ED-1965E0CBE989}" type="presParOf" srcId="{32B18226-8926-48B7-904E-9B15E1810004}" destId="{8B276F73-5355-442B-8EEC-1F1CFD4E07E1}" srcOrd="2" destOrd="0" presId="urn:microsoft.com/office/officeart/2008/layout/NameandTitleOrganizationalChart"/>
    <dgm:cxn modelId="{B5FDC696-5207-47D3-ADC0-E44AD340DA08}" type="presParOf" srcId="{75146421-6145-4FC4-8718-839C72A81177}" destId="{371D846E-A7FE-49D7-8E4B-D4FFAB879BAC}" srcOrd="1" destOrd="0" presId="urn:microsoft.com/office/officeart/2008/layout/NameandTitleOrganizationalChart"/>
    <dgm:cxn modelId="{DB89547F-7929-4CFF-90DB-E5C7129E4062}" type="presParOf" srcId="{75146421-6145-4FC4-8718-839C72A81177}" destId="{7FDFE542-D035-4EDF-9D55-C83688179B29}" srcOrd="2" destOrd="0" presId="urn:microsoft.com/office/officeart/2008/layout/NameandTitleOrganizationalChart"/>
    <dgm:cxn modelId="{6B02C9C1-C21E-438B-8E97-8C0A1E26D142}" type="presParOf" srcId="{ECD2538C-A9F5-4466-B432-5F7BAF0C375E}" destId="{1B378EFC-D15A-47BE-87D7-0444F26CAA48}" srcOrd="6" destOrd="0" presId="urn:microsoft.com/office/officeart/2008/layout/NameandTitleOrganizationalChart"/>
    <dgm:cxn modelId="{05F489FA-1748-49E8-859B-08E5C679739E}" type="presParOf" srcId="{1B378EFC-D15A-47BE-87D7-0444F26CAA48}" destId="{85E62DC3-F6C8-4A1D-9D54-0DE6BBC9567C}" srcOrd="0" destOrd="0" presId="urn:microsoft.com/office/officeart/2008/layout/NameandTitleOrganizationalChart"/>
    <dgm:cxn modelId="{BABD8EC6-69E1-4435-8C29-318A9AF90678}" type="presParOf" srcId="{85E62DC3-F6C8-4A1D-9D54-0DE6BBC9567C}" destId="{E2A0DF3F-A33F-4285-9DCF-05281A9C5F4A}" srcOrd="0" destOrd="0" presId="urn:microsoft.com/office/officeart/2008/layout/NameandTitleOrganizationalChart"/>
    <dgm:cxn modelId="{2102F5DD-8CF3-41B7-9C0C-467E2E69B925}" type="presParOf" srcId="{85E62DC3-F6C8-4A1D-9D54-0DE6BBC9567C}" destId="{4F6E9347-E9D5-4B90-8B98-37F5CE4405A4}" srcOrd="1" destOrd="0" presId="urn:microsoft.com/office/officeart/2008/layout/NameandTitleOrganizationalChart"/>
    <dgm:cxn modelId="{9DD531FE-CCFC-45D2-9075-D7EEC3E592F0}" type="presParOf" srcId="{85E62DC3-F6C8-4A1D-9D54-0DE6BBC9567C}" destId="{EA9C5D52-6BDF-4694-AA05-4DD3CAC05EC6}" srcOrd="2" destOrd="0" presId="urn:microsoft.com/office/officeart/2008/layout/NameandTitleOrganizationalChart"/>
    <dgm:cxn modelId="{844AC040-FA15-4EC0-B1E0-6F0D6E64E3D7}" type="presParOf" srcId="{1B378EFC-D15A-47BE-87D7-0444F26CAA48}" destId="{18478FA9-3CEB-4D59-8AC5-5AD8D8A8A5A1}" srcOrd="1" destOrd="0" presId="urn:microsoft.com/office/officeart/2008/layout/NameandTitleOrganizationalChart"/>
    <dgm:cxn modelId="{C48FE048-DEA6-4DBE-B956-EC1F6521B2B8}" type="presParOf" srcId="{1B378EFC-D15A-47BE-87D7-0444F26CAA48}" destId="{1A3998AA-8C17-48AC-976F-347142CBA028}"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39378-BE0A-4EAF-BEE0-590776C08308}">
      <dsp:nvSpPr>
        <dsp:cNvPr id="0" name=""/>
        <dsp:cNvSpPr/>
      </dsp:nvSpPr>
      <dsp:spPr>
        <a:xfrm>
          <a:off x="2113509" y="269"/>
          <a:ext cx="565905"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a:solidFill>
                <a:schemeClr val="bg1"/>
              </a:solidFill>
            </a:rPr>
            <a:t>Cheryl Warren Administrative Officer</a:t>
          </a:r>
        </a:p>
      </dsp:txBody>
      <dsp:txXfrm>
        <a:off x="2113509" y="269"/>
        <a:ext cx="565905" cy="444028"/>
      </dsp:txXfrm>
    </dsp:sp>
    <dsp:sp modelId="{2EF1D329-6FC8-4CB0-B577-D0538F5B7E19}">
      <dsp:nvSpPr>
        <dsp:cNvPr id="0" name=""/>
        <dsp:cNvSpPr/>
      </dsp:nvSpPr>
      <dsp:spPr>
        <a:xfrm>
          <a:off x="3722080" y="990764"/>
          <a:ext cx="328239" cy="2575194"/>
        </a:xfrm>
        <a:prstGeom prst="circularArrow">
          <a:avLst>
            <a:gd name="adj1" fmla="val 2497"/>
            <a:gd name="adj2" fmla="val 151280"/>
            <a:gd name="adj3" fmla="val 18564798"/>
            <a:gd name="adj4" fmla="val 17343262"/>
            <a:gd name="adj5" fmla="val 2913"/>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7B6A03E0-F8C5-4D8A-A4E9-7D280FCAE708}">
      <dsp:nvSpPr>
        <dsp:cNvPr id="0" name=""/>
        <dsp:cNvSpPr/>
      </dsp:nvSpPr>
      <dsp:spPr>
        <a:xfrm>
          <a:off x="3066080" y="674787"/>
          <a:ext cx="657482"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3066080" y="674787"/>
        <a:ext cx="657482" cy="444028"/>
      </dsp:txXfrm>
    </dsp:sp>
    <dsp:sp modelId="{AB507FE8-6E71-440B-9461-5D74E2CEA46A}">
      <dsp:nvSpPr>
        <dsp:cNvPr id="0" name=""/>
        <dsp:cNvSpPr/>
      </dsp:nvSpPr>
      <dsp:spPr>
        <a:xfrm rot="9385261">
          <a:off x="491598" y="158203"/>
          <a:ext cx="3467200" cy="3467200"/>
        </a:xfrm>
        <a:prstGeom prst="circularArrow">
          <a:avLst>
            <a:gd name="adj1" fmla="val 2497"/>
            <a:gd name="adj2" fmla="val 151280"/>
            <a:gd name="adj3" fmla="val 8833460"/>
            <a:gd name="adj4" fmla="val 8033107"/>
            <a:gd name="adj5" fmla="val 2913"/>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CE5A9B03-72CD-42CB-82E9-4AA8D0DA65AB}">
      <dsp:nvSpPr>
        <dsp:cNvPr id="0" name=""/>
        <dsp:cNvSpPr/>
      </dsp:nvSpPr>
      <dsp:spPr>
        <a:xfrm>
          <a:off x="3039714" y="763156"/>
          <a:ext cx="657482"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a:solidFill>
                <a:schemeClr val="bg1"/>
              </a:solidFill>
            </a:rPr>
            <a:t>Judi Northcott</a:t>
          </a:r>
        </a:p>
        <a:p>
          <a:pPr lvl="0" algn="ctr" defTabSz="266700">
            <a:lnSpc>
              <a:spcPct val="90000"/>
            </a:lnSpc>
            <a:spcBef>
              <a:spcPct val="0"/>
            </a:spcBef>
            <a:spcAft>
              <a:spcPct val="35000"/>
            </a:spcAft>
          </a:pPr>
          <a:r>
            <a:rPr lang="en-US" sz="600" kern="1200" dirty="0">
              <a:solidFill>
                <a:schemeClr val="bg1"/>
              </a:solidFill>
            </a:rPr>
            <a:t>Clinical Nursing Supervisor</a:t>
          </a:r>
        </a:p>
      </dsp:txBody>
      <dsp:txXfrm>
        <a:off x="3039714" y="763156"/>
        <a:ext cx="657482" cy="444028"/>
      </dsp:txXfrm>
    </dsp:sp>
    <dsp:sp modelId="{DEEB7E79-DAEF-4FAC-9FB0-854FA59DB93C}">
      <dsp:nvSpPr>
        <dsp:cNvPr id="0" name=""/>
        <dsp:cNvSpPr/>
      </dsp:nvSpPr>
      <dsp:spPr>
        <a:xfrm>
          <a:off x="151442" y="-98573"/>
          <a:ext cx="3467200" cy="3467200"/>
        </a:xfrm>
        <a:prstGeom prst="circularArrow">
          <a:avLst>
            <a:gd name="adj1" fmla="val 2497"/>
            <a:gd name="adj2" fmla="val 151280"/>
            <a:gd name="adj3" fmla="val 380490"/>
            <a:gd name="adj4" fmla="val 20692553"/>
            <a:gd name="adj5" fmla="val 2913"/>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CC6B6489-93AD-42FB-B7FD-0A591446BB99}">
      <dsp:nvSpPr>
        <dsp:cNvPr id="0" name=""/>
        <dsp:cNvSpPr/>
      </dsp:nvSpPr>
      <dsp:spPr>
        <a:xfrm>
          <a:off x="3253168" y="1887670"/>
          <a:ext cx="444028"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solidFill>
            </a:rPr>
            <a:t>Blair Creekmore, </a:t>
          </a:r>
          <a:r>
            <a:rPr lang="en-US" sz="600" kern="1200" dirty="0">
              <a:solidFill>
                <a:schemeClr val="bg1"/>
              </a:solidFill>
            </a:rPr>
            <a:t>NFP Supervisor </a:t>
          </a:r>
        </a:p>
      </dsp:txBody>
      <dsp:txXfrm>
        <a:off x="3253168" y="1887670"/>
        <a:ext cx="444028" cy="444028"/>
      </dsp:txXfrm>
    </dsp:sp>
    <dsp:sp modelId="{215ADA23-0A82-4539-86C9-6C2E6F0FD704}">
      <dsp:nvSpPr>
        <dsp:cNvPr id="0" name=""/>
        <dsp:cNvSpPr/>
      </dsp:nvSpPr>
      <dsp:spPr>
        <a:xfrm>
          <a:off x="199033" y="-108284"/>
          <a:ext cx="3467200" cy="3467200"/>
        </a:xfrm>
        <a:prstGeom prst="circularArrow">
          <a:avLst>
            <a:gd name="adj1" fmla="val 2497"/>
            <a:gd name="adj2" fmla="val 151280"/>
            <a:gd name="adj3" fmla="val 2122832"/>
            <a:gd name="adj4" fmla="val 1531002"/>
            <a:gd name="adj5" fmla="val 2913"/>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66D357F5-7D3D-4E19-A101-D53F6A9CB9C6}">
      <dsp:nvSpPr>
        <dsp:cNvPr id="0" name=""/>
        <dsp:cNvSpPr/>
      </dsp:nvSpPr>
      <dsp:spPr>
        <a:xfrm>
          <a:off x="2759014" y="2632662"/>
          <a:ext cx="593790"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a:solidFill>
                <a:schemeClr val="bg1"/>
              </a:solidFill>
            </a:rPr>
            <a:t>Sheila Person, WIC Director</a:t>
          </a:r>
        </a:p>
      </dsp:txBody>
      <dsp:txXfrm>
        <a:off x="2759014" y="2632662"/>
        <a:ext cx="593790" cy="444028"/>
      </dsp:txXfrm>
    </dsp:sp>
    <dsp:sp modelId="{CC9A2526-9815-4715-85BC-479B83C9BDFC}">
      <dsp:nvSpPr>
        <dsp:cNvPr id="0" name=""/>
        <dsp:cNvSpPr/>
      </dsp:nvSpPr>
      <dsp:spPr>
        <a:xfrm>
          <a:off x="808843" y="-238343"/>
          <a:ext cx="3467200" cy="3467200"/>
        </a:xfrm>
        <a:prstGeom prst="circularArrow">
          <a:avLst>
            <a:gd name="adj1" fmla="val 2497"/>
            <a:gd name="adj2" fmla="val 151280"/>
            <a:gd name="adj3" fmla="val 5586150"/>
            <a:gd name="adj4" fmla="val 4506249"/>
            <a:gd name="adj5" fmla="val 2913"/>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02A31BB0-15BF-43A2-9B17-D7F4280C1DA4}">
      <dsp:nvSpPr>
        <dsp:cNvPr id="0" name=""/>
        <dsp:cNvSpPr/>
      </dsp:nvSpPr>
      <dsp:spPr>
        <a:xfrm>
          <a:off x="1665296" y="2941115"/>
          <a:ext cx="555608"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solidFill>
            </a:rPr>
            <a:t>Tina Edwards</a:t>
          </a:r>
        </a:p>
        <a:p>
          <a:pPr lvl="0" algn="ctr" defTabSz="266700">
            <a:lnSpc>
              <a:spcPct val="90000"/>
            </a:lnSpc>
            <a:spcBef>
              <a:spcPct val="0"/>
            </a:spcBef>
            <a:spcAft>
              <a:spcPct val="35000"/>
            </a:spcAft>
          </a:pPr>
          <a:r>
            <a:rPr lang="en-US" sz="600" kern="1200" dirty="0" smtClean="0">
              <a:solidFill>
                <a:schemeClr val="bg1"/>
              </a:solidFill>
            </a:rPr>
            <a:t>Lab </a:t>
          </a:r>
          <a:r>
            <a:rPr lang="en-US" sz="600" kern="1200" dirty="0">
              <a:solidFill>
                <a:schemeClr val="bg1"/>
              </a:solidFill>
            </a:rPr>
            <a:t>Manager </a:t>
          </a:r>
        </a:p>
      </dsp:txBody>
      <dsp:txXfrm>
        <a:off x="1665296" y="2941115"/>
        <a:ext cx="555608" cy="444028"/>
      </dsp:txXfrm>
    </dsp:sp>
    <dsp:sp modelId="{29DD78C1-1DA0-4F41-AD3F-3E9F47674B6A}">
      <dsp:nvSpPr>
        <dsp:cNvPr id="0" name=""/>
        <dsp:cNvSpPr/>
      </dsp:nvSpPr>
      <dsp:spPr>
        <a:xfrm>
          <a:off x="-224084" y="-220165"/>
          <a:ext cx="3467200" cy="3467200"/>
        </a:xfrm>
        <a:prstGeom prst="circularArrow">
          <a:avLst>
            <a:gd name="adj1" fmla="val 2497"/>
            <a:gd name="adj2" fmla="val 151280"/>
            <a:gd name="adj3" fmla="val 6303214"/>
            <a:gd name="adj4" fmla="val 5072921"/>
            <a:gd name="adj5" fmla="val 2913"/>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97FE4184-5019-4306-BF71-A7A3A618D3B0}">
      <dsp:nvSpPr>
        <dsp:cNvPr id="0" name=""/>
        <dsp:cNvSpPr/>
      </dsp:nvSpPr>
      <dsp:spPr>
        <a:xfrm>
          <a:off x="444751" y="2632664"/>
          <a:ext cx="616711"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solidFill>
            </a:rPr>
            <a:t>Susan Finney</a:t>
          </a:r>
          <a:endParaRPr lang="en-US" sz="600" kern="1200" dirty="0">
            <a:solidFill>
              <a:schemeClr val="bg1"/>
            </a:solidFill>
          </a:endParaRPr>
        </a:p>
        <a:p>
          <a:pPr lvl="0" algn="ctr" defTabSz="266700">
            <a:lnSpc>
              <a:spcPct val="90000"/>
            </a:lnSpc>
            <a:spcBef>
              <a:spcPct val="0"/>
            </a:spcBef>
            <a:spcAft>
              <a:spcPct val="35000"/>
            </a:spcAft>
          </a:pPr>
          <a:r>
            <a:rPr lang="en-US" sz="600" kern="1200" dirty="0" smtClean="0">
              <a:solidFill>
                <a:schemeClr val="bg1"/>
              </a:solidFill>
            </a:rPr>
            <a:t>Home Health Nursing Supervisor</a:t>
          </a:r>
          <a:endParaRPr lang="en-US" sz="600" kern="1200" dirty="0">
            <a:solidFill>
              <a:schemeClr val="bg1"/>
            </a:solidFill>
          </a:endParaRPr>
        </a:p>
      </dsp:txBody>
      <dsp:txXfrm>
        <a:off x="444751" y="2632664"/>
        <a:ext cx="616711" cy="444028"/>
      </dsp:txXfrm>
    </dsp:sp>
    <dsp:sp modelId="{0BA6846E-919E-4F73-9ED0-76335A863DAB}">
      <dsp:nvSpPr>
        <dsp:cNvPr id="0" name=""/>
        <dsp:cNvSpPr/>
      </dsp:nvSpPr>
      <dsp:spPr>
        <a:xfrm>
          <a:off x="121600" y="-130156"/>
          <a:ext cx="3467200" cy="3467200"/>
        </a:xfrm>
        <a:prstGeom prst="circularArrow">
          <a:avLst>
            <a:gd name="adj1" fmla="val 2497"/>
            <a:gd name="adj2" fmla="val 151280"/>
            <a:gd name="adj3" fmla="val 9800740"/>
            <a:gd name="adj4" fmla="val 8467382"/>
            <a:gd name="adj5" fmla="val 2913"/>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6A7AE17E-EEA4-4FBA-91ED-A00BB68F3065}">
      <dsp:nvSpPr>
        <dsp:cNvPr id="0" name=""/>
        <dsp:cNvSpPr/>
      </dsp:nvSpPr>
      <dsp:spPr>
        <a:xfrm>
          <a:off x="27922" y="1559811"/>
          <a:ext cx="444028"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27922" y="1559811"/>
        <a:ext cx="444028" cy="444028"/>
      </dsp:txXfrm>
    </dsp:sp>
    <dsp:sp modelId="{E29BDB81-290D-4815-B8B3-B12154A00A84}">
      <dsp:nvSpPr>
        <dsp:cNvPr id="0" name=""/>
        <dsp:cNvSpPr/>
      </dsp:nvSpPr>
      <dsp:spPr>
        <a:xfrm>
          <a:off x="156136" y="48225"/>
          <a:ext cx="3467200" cy="3467200"/>
        </a:xfrm>
        <a:prstGeom prst="circularArrow">
          <a:avLst>
            <a:gd name="adj1" fmla="val 2497"/>
            <a:gd name="adj2" fmla="val 151280"/>
            <a:gd name="adj3" fmla="val 12262563"/>
            <a:gd name="adj4" fmla="val 11266874"/>
            <a:gd name="adj5" fmla="val 2913"/>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BF5A77DA-D761-41C5-8E15-3067AEFB495E}">
      <dsp:nvSpPr>
        <dsp:cNvPr id="0" name=""/>
        <dsp:cNvSpPr/>
      </dsp:nvSpPr>
      <dsp:spPr>
        <a:xfrm>
          <a:off x="164124" y="595961"/>
          <a:ext cx="797972"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a:solidFill>
                <a:schemeClr val="bg1"/>
              </a:solidFill>
            </a:rPr>
            <a:t>Megan Vick</a:t>
          </a:r>
        </a:p>
        <a:p>
          <a:pPr lvl="0" algn="ctr" defTabSz="266700">
            <a:lnSpc>
              <a:spcPct val="90000"/>
            </a:lnSpc>
            <a:spcBef>
              <a:spcPct val="0"/>
            </a:spcBef>
            <a:spcAft>
              <a:spcPct val="35000"/>
            </a:spcAft>
          </a:pPr>
          <a:r>
            <a:rPr lang="en-US" sz="600" kern="1200" dirty="0">
              <a:solidFill>
                <a:schemeClr val="bg1"/>
              </a:solidFill>
            </a:rPr>
            <a:t>Human Services Planner/Evaluator</a:t>
          </a:r>
        </a:p>
      </dsp:txBody>
      <dsp:txXfrm>
        <a:off x="164124" y="595961"/>
        <a:ext cx="797972" cy="444028"/>
      </dsp:txXfrm>
    </dsp:sp>
    <dsp:sp modelId="{4F9C34D0-E91F-49BE-9110-84CC838E41DB}">
      <dsp:nvSpPr>
        <dsp:cNvPr id="0" name=""/>
        <dsp:cNvSpPr/>
      </dsp:nvSpPr>
      <dsp:spPr>
        <a:xfrm>
          <a:off x="78630" y="117679"/>
          <a:ext cx="3467200" cy="3467200"/>
        </a:xfrm>
        <a:prstGeom prst="circularArrow">
          <a:avLst>
            <a:gd name="adj1" fmla="val 2497"/>
            <a:gd name="adj2" fmla="val 151280"/>
            <a:gd name="adj3" fmla="val 14448607"/>
            <a:gd name="adj4" fmla="val 13797259"/>
            <a:gd name="adj5" fmla="val 2913"/>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58521013-3941-4C08-9AD8-28DB85F63062}">
      <dsp:nvSpPr>
        <dsp:cNvPr id="0" name=""/>
        <dsp:cNvSpPr/>
      </dsp:nvSpPr>
      <dsp:spPr>
        <a:xfrm>
          <a:off x="1076242" y="42826"/>
          <a:ext cx="515113" cy="44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a:solidFill>
                <a:schemeClr val="bg1"/>
              </a:solidFill>
            </a:rPr>
            <a:t>John White, Environmental Health Supervisor</a:t>
          </a:r>
        </a:p>
      </dsp:txBody>
      <dsp:txXfrm>
        <a:off x="1076242" y="42826"/>
        <a:ext cx="515113" cy="444028"/>
      </dsp:txXfrm>
    </dsp:sp>
    <dsp:sp modelId="{2B8E0290-431D-4437-A1E1-3A23996FEF2D}">
      <dsp:nvSpPr>
        <dsp:cNvPr id="0" name=""/>
        <dsp:cNvSpPr/>
      </dsp:nvSpPr>
      <dsp:spPr>
        <a:xfrm>
          <a:off x="232039" y="56884"/>
          <a:ext cx="3467200" cy="3467200"/>
        </a:xfrm>
        <a:prstGeom prst="circularArrow">
          <a:avLst>
            <a:gd name="adj1" fmla="val 2497"/>
            <a:gd name="adj2" fmla="val 151280"/>
            <a:gd name="adj3" fmla="val 16359141"/>
            <a:gd name="adj4" fmla="val 15408355"/>
            <a:gd name="adj5" fmla="val 2913"/>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43DA3-8D7B-496A-B780-7A213CC6F9C3}">
      <dsp:nvSpPr>
        <dsp:cNvPr id="0" name=""/>
        <dsp:cNvSpPr/>
      </dsp:nvSpPr>
      <dsp:spPr>
        <a:xfrm>
          <a:off x="1365546" y="1520038"/>
          <a:ext cx="990600" cy="1078606"/>
        </a:xfrm>
        <a:prstGeom prst="ellipse">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Board of Health </a:t>
          </a:r>
        </a:p>
      </dsp:txBody>
      <dsp:txXfrm>
        <a:off x="1510616" y="1677996"/>
        <a:ext cx="700460" cy="762690"/>
      </dsp:txXfrm>
    </dsp:sp>
    <dsp:sp modelId="{739E38FA-D183-4E85-B4DE-4DDCD4535837}">
      <dsp:nvSpPr>
        <dsp:cNvPr id="0" name=""/>
        <dsp:cNvSpPr/>
      </dsp:nvSpPr>
      <dsp:spPr>
        <a:xfrm rot="16200000">
          <a:off x="1561270" y="1204334"/>
          <a:ext cx="599151" cy="32255"/>
        </a:xfrm>
        <a:custGeom>
          <a:avLst/>
          <a:gdLst/>
          <a:ahLst/>
          <a:cxnLst/>
          <a:rect l="0" t="0" r="0" b="0"/>
          <a:pathLst>
            <a:path>
              <a:moveTo>
                <a:pt x="0" y="16127"/>
              </a:moveTo>
              <a:lnTo>
                <a:pt x="599151"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45867" y="1205483"/>
        <a:ext cx="29957" cy="29957"/>
      </dsp:txXfrm>
    </dsp:sp>
    <dsp:sp modelId="{7ACE4808-F1FF-46B5-BA5C-EF34C5C775E1}">
      <dsp:nvSpPr>
        <dsp:cNvPr id="0" name=""/>
        <dsp:cNvSpPr/>
      </dsp:nvSpPr>
      <dsp:spPr>
        <a:xfrm>
          <a:off x="1460724" y="109556"/>
          <a:ext cx="800243" cy="8113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Dr. Thomas </a:t>
          </a:r>
          <a:r>
            <a:rPr lang="en-US" sz="900" kern="1200" dirty="0" smtClean="0">
              <a:solidFill>
                <a:schemeClr val="bg1"/>
              </a:solidFill>
            </a:rPr>
            <a:t>Vinson </a:t>
          </a:r>
          <a:endParaRPr lang="en-US" sz="900" kern="1200" dirty="0">
            <a:solidFill>
              <a:schemeClr val="bg1"/>
            </a:solidFill>
          </a:endParaRPr>
        </a:p>
      </dsp:txBody>
      <dsp:txXfrm>
        <a:off x="1577917" y="228373"/>
        <a:ext cx="565857" cy="573696"/>
      </dsp:txXfrm>
    </dsp:sp>
    <dsp:sp modelId="{AD1160AD-C333-4E15-BA3F-38C0C6F76C9E}">
      <dsp:nvSpPr>
        <dsp:cNvPr id="0" name=""/>
        <dsp:cNvSpPr/>
      </dsp:nvSpPr>
      <dsp:spPr>
        <a:xfrm rot="18163636">
          <a:off x="2003581" y="1342697"/>
          <a:ext cx="614918" cy="32255"/>
        </a:xfrm>
        <a:custGeom>
          <a:avLst/>
          <a:gdLst/>
          <a:ahLst/>
          <a:cxnLst/>
          <a:rect l="0" t="0" r="0" b="0"/>
          <a:pathLst>
            <a:path>
              <a:moveTo>
                <a:pt x="0" y="16127"/>
              </a:moveTo>
              <a:lnTo>
                <a:pt x="614918"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295667" y="1343452"/>
        <a:ext cx="30745" cy="30745"/>
      </dsp:txXfrm>
    </dsp:sp>
    <dsp:sp modelId="{E70DA647-612A-4AD6-B625-302046267A9F}">
      <dsp:nvSpPr>
        <dsp:cNvPr id="0" name=""/>
        <dsp:cNvSpPr/>
      </dsp:nvSpPr>
      <dsp:spPr>
        <a:xfrm>
          <a:off x="2279948" y="360963"/>
          <a:ext cx="831422" cy="7987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Rev. Charles Tyner</a:t>
          </a:r>
          <a:endParaRPr lang="en-US" sz="900" kern="1200" dirty="0">
            <a:solidFill>
              <a:schemeClr val="bg1"/>
            </a:solidFill>
          </a:endParaRPr>
        </a:p>
      </dsp:txBody>
      <dsp:txXfrm>
        <a:off x="2401707" y="477939"/>
        <a:ext cx="587904" cy="564812"/>
      </dsp:txXfrm>
    </dsp:sp>
    <dsp:sp modelId="{DB8B04BE-6A3D-475D-A202-D11B1224231E}">
      <dsp:nvSpPr>
        <dsp:cNvPr id="0" name=""/>
        <dsp:cNvSpPr/>
      </dsp:nvSpPr>
      <dsp:spPr>
        <a:xfrm rot="20127273">
          <a:off x="2290592" y="1710477"/>
          <a:ext cx="597689" cy="32255"/>
        </a:xfrm>
        <a:custGeom>
          <a:avLst/>
          <a:gdLst/>
          <a:ahLst/>
          <a:cxnLst/>
          <a:rect l="0" t="0" r="0" b="0"/>
          <a:pathLst>
            <a:path>
              <a:moveTo>
                <a:pt x="0" y="16127"/>
              </a:moveTo>
              <a:lnTo>
                <a:pt x="597689"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74494" y="1711662"/>
        <a:ext cx="29884" cy="29884"/>
      </dsp:txXfrm>
    </dsp:sp>
    <dsp:sp modelId="{BC73F2AD-BA6C-4B7E-9204-E7FB13DF14F7}">
      <dsp:nvSpPr>
        <dsp:cNvPr id="0" name=""/>
        <dsp:cNvSpPr/>
      </dsp:nvSpPr>
      <dsp:spPr>
        <a:xfrm>
          <a:off x="2797050" y="1052706"/>
          <a:ext cx="936751" cy="730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Dr. William R. Futrell, Jr</a:t>
          </a:r>
          <a:r>
            <a:rPr lang="en-US" sz="900" kern="1200" dirty="0" smtClean="0">
              <a:solidFill>
                <a:schemeClr val="bg1"/>
              </a:solidFill>
            </a:rPr>
            <a:t>.   Chairman</a:t>
          </a:r>
          <a:endParaRPr lang="en-US" sz="900" kern="1200" dirty="0">
            <a:solidFill>
              <a:schemeClr val="bg1"/>
            </a:solidFill>
          </a:endParaRPr>
        </a:p>
      </dsp:txBody>
      <dsp:txXfrm>
        <a:off x="2934234" y="1159666"/>
        <a:ext cx="662383" cy="516449"/>
      </dsp:txXfrm>
    </dsp:sp>
    <dsp:sp modelId="{1C652F82-AF67-4172-99C3-135EDAA6A6F8}">
      <dsp:nvSpPr>
        <dsp:cNvPr id="0" name=""/>
        <dsp:cNvSpPr/>
      </dsp:nvSpPr>
      <dsp:spPr>
        <a:xfrm rot="430567">
          <a:off x="2350484" y="2143171"/>
          <a:ext cx="608555" cy="32255"/>
        </a:xfrm>
        <a:custGeom>
          <a:avLst/>
          <a:gdLst/>
          <a:ahLst/>
          <a:cxnLst/>
          <a:rect l="0" t="0" r="0" b="0"/>
          <a:pathLst>
            <a:path>
              <a:moveTo>
                <a:pt x="0" y="16127"/>
              </a:moveTo>
              <a:lnTo>
                <a:pt x="608555"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639548" y="2144085"/>
        <a:ext cx="30427" cy="30427"/>
      </dsp:txXfrm>
    </dsp:sp>
    <dsp:sp modelId="{858B8D8A-A1B8-4DF4-9E75-5439AE19DA25}">
      <dsp:nvSpPr>
        <dsp:cNvPr id="0" name=""/>
        <dsp:cNvSpPr/>
      </dsp:nvSpPr>
      <dsp:spPr>
        <a:xfrm>
          <a:off x="2953408" y="1877245"/>
          <a:ext cx="765952" cy="7357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Dr. Raven Deloatch</a:t>
          </a:r>
        </a:p>
      </dsp:txBody>
      <dsp:txXfrm>
        <a:off x="3065579" y="1984993"/>
        <a:ext cx="541610" cy="520253"/>
      </dsp:txXfrm>
    </dsp:sp>
    <dsp:sp modelId="{1EFAA31C-CC2A-4CF1-843B-2567E5DA56FE}">
      <dsp:nvSpPr>
        <dsp:cNvPr id="0" name=""/>
        <dsp:cNvSpPr/>
      </dsp:nvSpPr>
      <dsp:spPr>
        <a:xfrm rot="2325751">
          <a:off x="2181861" y="2583928"/>
          <a:ext cx="704799" cy="32255"/>
        </a:xfrm>
        <a:custGeom>
          <a:avLst/>
          <a:gdLst/>
          <a:ahLst/>
          <a:cxnLst/>
          <a:rect l="0" t="0" r="0" b="0"/>
          <a:pathLst>
            <a:path>
              <a:moveTo>
                <a:pt x="0" y="16127"/>
              </a:moveTo>
              <a:lnTo>
                <a:pt x="704799"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16641" y="2582436"/>
        <a:ext cx="35239" cy="35239"/>
      </dsp:txXfrm>
    </dsp:sp>
    <dsp:sp modelId="{EB0EAAA5-8E11-4B1C-B1A5-0A7F8FA98C0F}">
      <dsp:nvSpPr>
        <dsp:cNvPr id="0" name=""/>
        <dsp:cNvSpPr/>
      </dsp:nvSpPr>
      <dsp:spPr>
        <a:xfrm>
          <a:off x="2704772" y="2690311"/>
          <a:ext cx="838696" cy="7667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Mr. Scott Emory </a:t>
          </a:r>
        </a:p>
      </dsp:txBody>
      <dsp:txXfrm>
        <a:off x="2827596" y="2802597"/>
        <a:ext cx="593048" cy="542162"/>
      </dsp:txXfrm>
    </dsp:sp>
    <dsp:sp modelId="{ED388EF9-6155-4427-B307-96D118085489}">
      <dsp:nvSpPr>
        <dsp:cNvPr id="0" name=""/>
        <dsp:cNvSpPr/>
      </dsp:nvSpPr>
      <dsp:spPr>
        <a:xfrm rot="4154397">
          <a:off x="1821402" y="2872578"/>
          <a:ext cx="707656" cy="32255"/>
        </a:xfrm>
        <a:custGeom>
          <a:avLst/>
          <a:gdLst/>
          <a:ahLst/>
          <a:cxnLst/>
          <a:rect l="0" t="0" r="0" b="0"/>
          <a:pathLst>
            <a:path>
              <a:moveTo>
                <a:pt x="0" y="16127"/>
              </a:moveTo>
              <a:lnTo>
                <a:pt x="707656"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57539" y="2871015"/>
        <a:ext cx="35382" cy="35382"/>
      </dsp:txXfrm>
    </dsp:sp>
    <dsp:sp modelId="{572B9C40-677A-4316-9028-620E5D27AD3B}">
      <dsp:nvSpPr>
        <dsp:cNvPr id="0" name=""/>
        <dsp:cNvSpPr/>
      </dsp:nvSpPr>
      <dsp:spPr>
        <a:xfrm>
          <a:off x="2018218" y="3198304"/>
          <a:ext cx="840355" cy="769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Ms. Ruth Moody </a:t>
          </a:r>
        </a:p>
      </dsp:txBody>
      <dsp:txXfrm>
        <a:off x="2141285" y="3310964"/>
        <a:ext cx="594221" cy="543970"/>
      </dsp:txXfrm>
    </dsp:sp>
    <dsp:sp modelId="{8B3A907E-3085-4C48-817F-3CE157E274C6}">
      <dsp:nvSpPr>
        <dsp:cNvPr id="0" name=""/>
        <dsp:cNvSpPr/>
      </dsp:nvSpPr>
      <dsp:spPr>
        <a:xfrm rot="6208331">
          <a:off x="1371682" y="2852270"/>
          <a:ext cx="590684" cy="32255"/>
        </a:xfrm>
        <a:custGeom>
          <a:avLst/>
          <a:gdLst/>
          <a:ahLst/>
          <a:cxnLst/>
          <a:rect l="0" t="0" r="0" b="0"/>
          <a:pathLst>
            <a:path>
              <a:moveTo>
                <a:pt x="0" y="16127"/>
              </a:moveTo>
              <a:lnTo>
                <a:pt x="590684"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652257" y="2853631"/>
        <a:ext cx="29534" cy="29534"/>
      </dsp:txXfrm>
    </dsp:sp>
    <dsp:sp modelId="{6C340CEE-6685-46A6-A495-679592D1581F}">
      <dsp:nvSpPr>
        <dsp:cNvPr id="0" name=""/>
        <dsp:cNvSpPr/>
      </dsp:nvSpPr>
      <dsp:spPr>
        <a:xfrm>
          <a:off x="1099029" y="3143656"/>
          <a:ext cx="805970" cy="827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Mr. Ben </a:t>
          </a:r>
          <a:r>
            <a:rPr lang="en-US" sz="900" kern="1200" dirty="0" smtClean="0">
              <a:solidFill>
                <a:schemeClr val="bg1"/>
              </a:solidFill>
            </a:rPr>
            <a:t>Moses    Vice Chairman</a:t>
          </a:r>
          <a:endParaRPr lang="en-US" sz="900" kern="1200" dirty="0">
            <a:solidFill>
              <a:schemeClr val="bg1"/>
            </a:solidFill>
          </a:endParaRPr>
        </a:p>
      </dsp:txBody>
      <dsp:txXfrm>
        <a:off x="1217061" y="3264776"/>
        <a:ext cx="569906" cy="584820"/>
      </dsp:txXfrm>
    </dsp:sp>
    <dsp:sp modelId="{72945843-AE71-44BC-88B0-8778E0548946}">
      <dsp:nvSpPr>
        <dsp:cNvPr id="0" name=""/>
        <dsp:cNvSpPr/>
      </dsp:nvSpPr>
      <dsp:spPr>
        <a:xfrm rot="8345455">
          <a:off x="936441" y="2579266"/>
          <a:ext cx="611531" cy="32255"/>
        </a:xfrm>
        <a:custGeom>
          <a:avLst/>
          <a:gdLst/>
          <a:ahLst/>
          <a:cxnLst/>
          <a:rect l="0" t="0" r="0" b="0"/>
          <a:pathLst>
            <a:path>
              <a:moveTo>
                <a:pt x="0" y="16127"/>
              </a:moveTo>
              <a:lnTo>
                <a:pt x="611531"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226919" y="2580106"/>
        <a:ext cx="30576" cy="30576"/>
      </dsp:txXfrm>
    </dsp:sp>
    <dsp:sp modelId="{E1DC5CA7-71F6-4454-BC42-D2B967BEB085}">
      <dsp:nvSpPr>
        <dsp:cNvPr id="0" name=""/>
        <dsp:cNvSpPr/>
      </dsp:nvSpPr>
      <dsp:spPr>
        <a:xfrm>
          <a:off x="246763" y="2680415"/>
          <a:ext cx="894230" cy="7802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Dr. Hannah Parker</a:t>
          </a:r>
        </a:p>
      </dsp:txBody>
      <dsp:txXfrm>
        <a:off x="377720" y="2794675"/>
        <a:ext cx="632316" cy="551697"/>
      </dsp:txXfrm>
    </dsp:sp>
    <dsp:sp modelId="{3539FAB0-DD4B-494E-85DE-E7BA8580E812}">
      <dsp:nvSpPr>
        <dsp:cNvPr id="0" name=""/>
        <dsp:cNvSpPr/>
      </dsp:nvSpPr>
      <dsp:spPr>
        <a:xfrm rot="10369159">
          <a:off x="751638" y="2143927"/>
          <a:ext cx="619620" cy="32255"/>
        </a:xfrm>
        <a:custGeom>
          <a:avLst/>
          <a:gdLst/>
          <a:ahLst/>
          <a:cxnLst/>
          <a:rect l="0" t="0" r="0" b="0"/>
          <a:pathLst>
            <a:path>
              <a:moveTo>
                <a:pt x="0" y="16127"/>
              </a:moveTo>
              <a:lnTo>
                <a:pt x="619620"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045957" y="2144564"/>
        <a:ext cx="30981" cy="30981"/>
      </dsp:txXfrm>
    </dsp:sp>
    <dsp:sp modelId="{55AC5E52-89B6-4E30-AAE2-201B47AA9028}">
      <dsp:nvSpPr>
        <dsp:cNvPr id="0" name=""/>
        <dsp:cNvSpPr/>
      </dsp:nvSpPr>
      <dsp:spPr>
        <a:xfrm>
          <a:off x="15403" y="1884443"/>
          <a:ext cx="741737" cy="721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Mrs. Johnnie Rawles </a:t>
          </a:r>
        </a:p>
      </dsp:txBody>
      <dsp:txXfrm>
        <a:off x="124028" y="1990082"/>
        <a:ext cx="524487" cy="510072"/>
      </dsp:txXfrm>
    </dsp:sp>
    <dsp:sp modelId="{EEAFD5C7-598B-48F1-A7BD-B1484FED5E8C}">
      <dsp:nvSpPr>
        <dsp:cNvPr id="0" name=""/>
        <dsp:cNvSpPr/>
      </dsp:nvSpPr>
      <dsp:spPr>
        <a:xfrm rot="12272727">
          <a:off x="808951" y="1705156"/>
          <a:ext cx="623306" cy="32255"/>
        </a:xfrm>
        <a:custGeom>
          <a:avLst/>
          <a:gdLst/>
          <a:ahLst/>
          <a:cxnLst/>
          <a:rect l="0" t="0" r="0" b="0"/>
          <a:pathLst>
            <a:path>
              <a:moveTo>
                <a:pt x="0" y="16127"/>
              </a:moveTo>
              <a:lnTo>
                <a:pt x="623306"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105021" y="1705701"/>
        <a:ext cx="31165" cy="31165"/>
      </dsp:txXfrm>
    </dsp:sp>
    <dsp:sp modelId="{4E4CF742-8C96-48B8-9C77-A45CBD4F9E17}">
      <dsp:nvSpPr>
        <dsp:cNvPr id="0" name=""/>
        <dsp:cNvSpPr/>
      </dsp:nvSpPr>
      <dsp:spPr>
        <a:xfrm>
          <a:off x="36556" y="1004019"/>
          <a:ext cx="839418" cy="8277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Ms. Marian Mizell</a:t>
          </a:r>
        </a:p>
      </dsp:txBody>
      <dsp:txXfrm>
        <a:off x="159486" y="1125239"/>
        <a:ext cx="593558" cy="585302"/>
      </dsp:txXfrm>
    </dsp:sp>
    <dsp:sp modelId="{D87662A5-763A-4B61-8080-F378E067022C}">
      <dsp:nvSpPr>
        <dsp:cNvPr id="0" name=""/>
        <dsp:cNvSpPr/>
      </dsp:nvSpPr>
      <dsp:spPr>
        <a:xfrm rot="14236364">
          <a:off x="1076662" y="1328210"/>
          <a:ext cx="649358" cy="32255"/>
        </a:xfrm>
        <a:custGeom>
          <a:avLst/>
          <a:gdLst/>
          <a:ahLst/>
          <a:cxnLst/>
          <a:rect l="0" t="0" r="0" b="0"/>
          <a:pathLst>
            <a:path>
              <a:moveTo>
                <a:pt x="0" y="16127"/>
              </a:moveTo>
              <a:lnTo>
                <a:pt x="649358" y="16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385108" y="1328104"/>
        <a:ext cx="32467" cy="32467"/>
      </dsp:txXfrm>
    </dsp:sp>
    <dsp:sp modelId="{0BC444B4-0375-4025-9A7C-0432B6D8CA00}">
      <dsp:nvSpPr>
        <dsp:cNvPr id="0" name=""/>
        <dsp:cNvSpPr/>
      </dsp:nvSpPr>
      <dsp:spPr>
        <a:xfrm>
          <a:off x="647375" y="394417"/>
          <a:ext cx="757314" cy="731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Vacant</a:t>
          </a:r>
          <a:endParaRPr lang="en-US" sz="900" kern="1200" dirty="0">
            <a:solidFill>
              <a:schemeClr val="bg1"/>
            </a:solidFill>
          </a:endParaRPr>
        </a:p>
      </dsp:txBody>
      <dsp:txXfrm>
        <a:off x="758281" y="501595"/>
        <a:ext cx="535502" cy="517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E2F69-9E2B-4AE9-B5EC-5ADDD95EEAB5}">
      <dsp:nvSpPr>
        <dsp:cNvPr id="0" name=""/>
        <dsp:cNvSpPr/>
      </dsp:nvSpPr>
      <dsp:spPr>
        <a:xfrm>
          <a:off x="3405380" y="1555302"/>
          <a:ext cx="694382" cy="139970"/>
        </a:xfrm>
        <a:custGeom>
          <a:avLst/>
          <a:gdLst/>
          <a:ahLst/>
          <a:cxnLst/>
          <a:rect l="0" t="0" r="0" b="0"/>
          <a:pathLst>
            <a:path>
              <a:moveTo>
                <a:pt x="0" y="139970"/>
              </a:moveTo>
              <a:lnTo>
                <a:pt x="694382" y="0"/>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D25800-4998-449E-B811-58AF6A86B939}">
      <dsp:nvSpPr>
        <dsp:cNvPr id="0" name=""/>
        <dsp:cNvSpPr/>
      </dsp:nvSpPr>
      <dsp:spPr>
        <a:xfrm>
          <a:off x="6958412" y="3839767"/>
          <a:ext cx="91440" cy="91440"/>
        </a:xfrm>
        <a:custGeom>
          <a:avLst/>
          <a:gdLst/>
          <a:ahLst/>
          <a:cxnLst/>
          <a:rect l="0" t="0" r="0" b="0"/>
          <a:pathLst>
            <a:path>
              <a:moveTo>
                <a:pt x="45720" y="45720"/>
              </a:moveTo>
              <a:lnTo>
                <a:pt x="45720" y="62809"/>
              </a:lnTo>
              <a:lnTo>
                <a:pt x="45720" y="62809"/>
              </a:lnTo>
              <a:lnTo>
                <a:pt x="45720" y="12578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A52B6E-5184-46B3-9DB3-C8A3E21D23CB}">
      <dsp:nvSpPr>
        <dsp:cNvPr id="0" name=""/>
        <dsp:cNvSpPr/>
      </dsp:nvSpPr>
      <dsp:spPr>
        <a:xfrm>
          <a:off x="6697757" y="3396189"/>
          <a:ext cx="91440" cy="354342"/>
        </a:xfrm>
        <a:custGeom>
          <a:avLst/>
          <a:gdLst/>
          <a:ahLst/>
          <a:cxnLst/>
          <a:rect l="0" t="0" r="0" b="0"/>
          <a:pathLst>
            <a:path>
              <a:moveTo>
                <a:pt x="66265" y="0"/>
              </a:moveTo>
              <a:lnTo>
                <a:pt x="45720" y="354342"/>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F3EAA5-7A19-4231-9BA8-CD0011A4CF38}">
      <dsp:nvSpPr>
        <dsp:cNvPr id="0" name=""/>
        <dsp:cNvSpPr/>
      </dsp:nvSpPr>
      <dsp:spPr>
        <a:xfrm>
          <a:off x="6621000" y="2970329"/>
          <a:ext cx="351546" cy="155948"/>
        </a:xfrm>
        <a:custGeom>
          <a:avLst/>
          <a:gdLst/>
          <a:ahLst/>
          <a:cxnLst/>
          <a:rect l="0" t="0" r="0" b="0"/>
          <a:pathLst>
            <a:path>
              <a:moveTo>
                <a:pt x="0" y="0"/>
              </a:moveTo>
              <a:lnTo>
                <a:pt x="0" y="92969"/>
              </a:lnTo>
              <a:lnTo>
                <a:pt x="351546" y="92969"/>
              </a:lnTo>
              <a:lnTo>
                <a:pt x="351546"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D0918A-447B-45FA-9AE6-458B27885EA5}">
      <dsp:nvSpPr>
        <dsp:cNvPr id="0" name=""/>
        <dsp:cNvSpPr/>
      </dsp:nvSpPr>
      <dsp:spPr>
        <a:xfrm>
          <a:off x="6227427" y="3822050"/>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F2F3C45-4081-4FE3-8A19-5F0E7DE2B52B}">
      <dsp:nvSpPr>
        <dsp:cNvPr id="0" name=""/>
        <dsp:cNvSpPr/>
      </dsp:nvSpPr>
      <dsp:spPr>
        <a:xfrm>
          <a:off x="6227427" y="3396189"/>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85FEE5-CCB5-4074-BCD7-5A3EF5DD6833}">
      <dsp:nvSpPr>
        <dsp:cNvPr id="0" name=""/>
        <dsp:cNvSpPr/>
      </dsp:nvSpPr>
      <dsp:spPr>
        <a:xfrm>
          <a:off x="6273147" y="2970329"/>
          <a:ext cx="347853" cy="155948"/>
        </a:xfrm>
        <a:custGeom>
          <a:avLst/>
          <a:gdLst/>
          <a:ahLst/>
          <a:cxnLst/>
          <a:rect l="0" t="0" r="0" b="0"/>
          <a:pathLst>
            <a:path>
              <a:moveTo>
                <a:pt x="347853" y="0"/>
              </a:moveTo>
              <a:lnTo>
                <a:pt x="347853" y="92969"/>
              </a:lnTo>
              <a:lnTo>
                <a:pt x="0" y="92969"/>
              </a:lnTo>
              <a:lnTo>
                <a:pt x="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C193BC-79F1-4574-AAB6-F20739B93522}">
      <dsp:nvSpPr>
        <dsp:cNvPr id="0" name=""/>
        <dsp:cNvSpPr/>
      </dsp:nvSpPr>
      <dsp:spPr>
        <a:xfrm>
          <a:off x="3405380" y="1695273"/>
          <a:ext cx="3215620" cy="1005145"/>
        </a:xfrm>
        <a:custGeom>
          <a:avLst/>
          <a:gdLst/>
          <a:ahLst/>
          <a:cxnLst/>
          <a:rect l="0" t="0" r="0" b="0"/>
          <a:pathLst>
            <a:path>
              <a:moveTo>
                <a:pt x="0" y="0"/>
              </a:moveTo>
              <a:lnTo>
                <a:pt x="0" y="942165"/>
              </a:lnTo>
              <a:lnTo>
                <a:pt x="3215620" y="942165"/>
              </a:lnTo>
              <a:lnTo>
                <a:pt x="3215620" y="100514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CF9A09-378D-450B-B7E8-25171210B826}">
      <dsp:nvSpPr>
        <dsp:cNvPr id="0" name=""/>
        <dsp:cNvSpPr/>
      </dsp:nvSpPr>
      <dsp:spPr>
        <a:xfrm>
          <a:off x="5528027" y="4673770"/>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2FB0B1-59EE-459E-AE39-A83BFECC0F8C}">
      <dsp:nvSpPr>
        <dsp:cNvPr id="0" name=""/>
        <dsp:cNvSpPr/>
      </dsp:nvSpPr>
      <dsp:spPr>
        <a:xfrm>
          <a:off x="5528027" y="4247910"/>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036F7E-4336-46AE-846D-80B23391D3A8}">
      <dsp:nvSpPr>
        <dsp:cNvPr id="0" name=""/>
        <dsp:cNvSpPr/>
      </dsp:nvSpPr>
      <dsp:spPr>
        <a:xfrm>
          <a:off x="5528027" y="3822050"/>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B36E64-BE01-4A3C-9D4C-00ADFAAB9179}">
      <dsp:nvSpPr>
        <dsp:cNvPr id="0" name=""/>
        <dsp:cNvSpPr/>
      </dsp:nvSpPr>
      <dsp:spPr>
        <a:xfrm>
          <a:off x="5528027" y="3396189"/>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724F6F6-06EE-4C69-83E4-A1CC318178A8}">
      <dsp:nvSpPr>
        <dsp:cNvPr id="0" name=""/>
        <dsp:cNvSpPr/>
      </dsp:nvSpPr>
      <dsp:spPr>
        <a:xfrm>
          <a:off x="5528027" y="2970329"/>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DF08B8-EFD5-4929-80D9-2ADB54B6881D}">
      <dsp:nvSpPr>
        <dsp:cNvPr id="0" name=""/>
        <dsp:cNvSpPr/>
      </dsp:nvSpPr>
      <dsp:spPr>
        <a:xfrm>
          <a:off x="3405380" y="1695273"/>
          <a:ext cx="2168366" cy="1005145"/>
        </a:xfrm>
        <a:custGeom>
          <a:avLst/>
          <a:gdLst/>
          <a:ahLst/>
          <a:cxnLst/>
          <a:rect l="0" t="0" r="0" b="0"/>
          <a:pathLst>
            <a:path>
              <a:moveTo>
                <a:pt x="0" y="0"/>
              </a:moveTo>
              <a:lnTo>
                <a:pt x="0" y="942165"/>
              </a:lnTo>
              <a:lnTo>
                <a:pt x="2168366" y="942165"/>
              </a:lnTo>
              <a:lnTo>
                <a:pt x="2168366" y="100514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B4A640D-0030-490F-976F-D0463B43AB29}">
      <dsp:nvSpPr>
        <dsp:cNvPr id="0" name=""/>
        <dsp:cNvSpPr/>
      </dsp:nvSpPr>
      <dsp:spPr>
        <a:xfrm>
          <a:off x="3405380" y="1695273"/>
          <a:ext cx="1489305" cy="1005145"/>
        </a:xfrm>
        <a:custGeom>
          <a:avLst/>
          <a:gdLst/>
          <a:ahLst/>
          <a:cxnLst/>
          <a:rect l="0" t="0" r="0" b="0"/>
          <a:pathLst>
            <a:path>
              <a:moveTo>
                <a:pt x="0" y="0"/>
              </a:moveTo>
              <a:lnTo>
                <a:pt x="0" y="942165"/>
              </a:lnTo>
              <a:lnTo>
                <a:pt x="1489305" y="942165"/>
              </a:lnTo>
              <a:lnTo>
                <a:pt x="1489305" y="100514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2CD287-3E0A-493B-B516-485C897AC951}">
      <dsp:nvSpPr>
        <dsp:cNvPr id="0" name=""/>
        <dsp:cNvSpPr/>
      </dsp:nvSpPr>
      <dsp:spPr>
        <a:xfrm>
          <a:off x="4149566" y="3396189"/>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E2B429-10C2-41ED-A6CD-3A5F2577BEC5}">
      <dsp:nvSpPr>
        <dsp:cNvPr id="0" name=""/>
        <dsp:cNvSpPr/>
      </dsp:nvSpPr>
      <dsp:spPr>
        <a:xfrm>
          <a:off x="4149566" y="2970329"/>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2108218-8AA4-41AC-A33C-BD19BDEB6286}">
      <dsp:nvSpPr>
        <dsp:cNvPr id="0" name=""/>
        <dsp:cNvSpPr/>
      </dsp:nvSpPr>
      <dsp:spPr>
        <a:xfrm>
          <a:off x="3405380" y="1695273"/>
          <a:ext cx="789905" cy="1005145"/>
        </a:xfrm>
        <a:custGeom>
          <a:avLst/>
          <a:gdLst/>
          <a:ahLst/>
          <a:cxnLst/>
          <a:rect l="0" t="0" r="0" b="0"/>
          <a:pathLst>
            <a:path>
              <a:moveTo>
                <a:pt x="0" y="0"/>
              </a:moveTo>
              <a:lnTo>
                <a:pt x="0" y="942165"/>
              </a:lnTo>
              <a:lnTo>
                <a:pt x="789905" y="942165"/>
              </a:lnTo>
              <a:lnTo>
                <a:pt x="789905" y="100514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B3C1256-58EC-4127-A8A7-F0D82CE152F7}">
      <dsp:nvSpPr>
        <dsp:cNvPr id="0" name=""/>
        <dsp:cNvSpPr/>
      </dsp:nvSpPr>
      <dsp:spPr>
        <a:xfrm>
          <a:off x="3450166" y="2970329"/>
          <a:ext cx="91440" cy="155948"/>
        </a:xfrm>
        <a:custGeom>
          <a:avLst/>
          <a:gdLst/>
          <a:ahLst/>
          <a:cxnLst/>
          <a:rect l="0" t="0" r="0" b="0"/>
          <a:pathLst>
            <a:path>
              <a:moveTo>
                <a:pt x="45720" y="0"/>
              </a:moveTo>
              <a:lnTo>
                <a:pt x="45720" y="92969"/>
              </a:lnTo>
              <a:lnTo>
                <a:pt x="52589" y="92969"/>
              </a:lnTo>
              <a:lnTo>
                <a:pt x="52589"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1D39A9-FDFB-4350-AD62-0C001D97E630}">
      <dsp:nvSpPr>
        <dsp:cNvPr id="0" name=""/>
        <dsp:cNvSpPr/>
      </dsp:nvSpPr>
      <dsp:spPr>
        <a:xfrm>
          <a:off x="3359660" y="1695273"/>
          <a:ext cx="91440" cy="1005145"/>
        </a:xfrm>
        <a:custGeom>
          <a:avLst/>
          <a:gdLst/>
          <a:ahLst/>
          <a:cxnLst/>
          <a:rect l="0" t="0" r="0" b="0"/>
          <a:pathLst>
            <a:path>
              <a:moveTo>
                <a:pt x="45720" y="0"/>
              </a:moveTo>
              <a:lnTo>
                <a:pt x="45720" y="942165"/>
              </a:lnTo>
              <a:lnTo>
                <a:pt x="136225" y="942165"/>
              </a:lnTo>
              <a:lnTo>
                <a:pt x="136225" y="100514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A099A4D-B7E2-4689-980B-39CA5AD7A7C2}">
      <dsp:nvSpPr>
        <dsp:cNvPr id="0" name=""/>
        <dsp:cNvSpPr/>
      </dsp:nvSpPr>
      <dsp:spPr>
        <a:xfrm>
          <a:off x="2796486" y="1695273"/>
          <a:ext cx="608894" cy="1005145"/>
        </a:xfrm>
        <a:custGeom>
          <a:avLst/>
          <a:gdLst/>
          <a:ahLst/>
          <a:cxnLst/>
          <a:rect l="0" t="0" r="0" b="0"/>
          <a:pathLst>
            <a:path>
              <a:moveTo>
                <a:pt x="608894" y="0"/>
              </a:moveTo>
              <a:lnTo>
                <a:pt x="608894" y="942165"/>
              </a:lnTo>
              <a:lnTo>
                <a:pt x="0" y="942165"/>
              </a:lnTo>
              <a:lnTo>
                <a:pt x="0" y="100514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D6C240B-C32B-42C3-9A3A-A07F9BAEDBC4}">
      <dsp:nvSpPr>
        <dsp:cNvPr id="0" name=""/>
        <dsp:cNvSpPr/>
      </dsp:nvSpPr>
      <dsp:spPr>
        <a:xfrm>
          <a:off x="2067105" y="1695273"/>
          <a:ext cx="1338275" cy="1005145"/>
        </a:xfrm>
        <a:custGeom>
          <a:avLst/>
          <a:gdLst/>
          <a:ahLst/>
          <a:cxnLst/>
          <a:rect l="0" t="0" r="0" b="0"/>
          <a:pathLst>
            <a:path>
              <a:moveTo>
                <a:pt x="1338275" y="0"/>
              </a:moveTo>
              <a:lnTo>
                <a:pt x="1338275" y="942165"/>
              </a:lnTo>
              <a:lnTo>
                <a:pt x="0" y="942165"/>
              </a:lnTo>
              <a:lnTo>
                <a:pt x="0" y="100514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EC02FF-4E26-43A4-B59B-9B526A53500E}">
      <dsp:nvSpPr>
        <dsp:cNvPr id="0" name=""/>
        <dsp:cNvSpPr/>
      </dsp:nvSpPr>
      <dsp:spPr>
        <a:xfrm>
          <a:off x="934912" y="4401471"/>
          <a:ext cx="611508" cy="575667"/>
        </a:xfrm>
        <a:custGeom>
          <a:avLst/>
          <a:gdLst/>
          <a:ahLst/>
          <a:cxnLst/>
          <a:rect l="0" t="0" r="0" b="0"/>
          <a:pathLst>
            <a:path>
              <a:moveTo>
                <a:pt x="611508" y="575667"/>
              </a:moveTo>
              <a:lnTo>
                <a:pt x="0" y="0"/>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CE900A-C68B-4B30-9EB6-A7464E28CCB6}">
      <dsp:nvSpPr>
        <dsp:cNvPr id="0" name=""/>
        <dsp:cNvSpPr/>
      </dsp:nvSpPr>
      <dsp:spPr>
        <a:xfrm>
          <a:off x="1500701" y="4594942"/>
          <a:ext cx="91440" cy="112285"/>
        </a:xfrm>
        <a:custGeom>
          <a:avLst/>
          <a:gdLst/>
          <a:ahLst/>
          <a:cxnLst/>
          <a:rect l="0" t="0" r="0" b="0"/>
          <a:pathLst>
            <a:path>
              <a:moveTo>
                <a:pt x="122159" y="0"/>
              </a:moveTo>
              <a:lnTo>
                <a:pt x="122159" y="49305"/>
              </a:lnTo>
              <a:lnTo>
                <a:pt x="45720" y="49305"/>
              </a:lnTo>
              <a:lnTo>
                <a:pt x="45720" y="112285"/>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451BA74-C97D-4D1F-B7B8-5AE0E508FBA5}">
      <dsp:nvSpPr>
        <dsp:cNvPr id="0" name=""/>
        <dsp:cNvSpPr/>
      </dsp:nvSpPr>
      <dsp:spPr>
        <a:xfrm>
          <a:off x="1577140" y="4212748"/>
          <a:ext cx="91440" cy="112282"/>
        </a:xfrm>
        <a:custGeom>
          <a:avLst/>
          <a:gdLst/>
          <a:ahLst/>
          <a:cxnLst/>
          <a:rect l="0" t="0" r="0" b="0"/>
          <a:pathLst>
            <a:path>
              <a:moveTo>
                <a:pt x="45720" y="0"/>
              </a:moveTo>
              <a:lnTo>
                <a:pt x="45720" y="112282"/>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9053841-0EE9-4F14-94A3-00A745B0EE83}">
      <dsp:nvSpPr>
        <dsp:cNvPr id="0" name=""/>
        <dsp:cNvSpPr/>
      </dsp:nvSpPr>
      <dsp:spPr>
        <a:xfrm>
          <a:off x="1577140" y="3822050"/>
          <a:ext cx="91440" cy="120787"/>
        </a:xfrm>
        <a:custGeom>
          <a:avLst/>
          <a:gdLst/>
          <a:ahLst/>
          <a:cxnLst/>
          <a:rect l="0" t="0" r="0" b="0"/>
          <a:pathLst>
            <a:path>
              <a:moveTo>
                <a:pt x="58153" y="0"/>
              </a:moveTo>
              <a:lnTo>
                <a:pt x="58153" y="57808"/>
              </a:lnTo>
              <a:lnTo>
                <a:pt x="45720" y="57808"/>
              </a:lnTo>
              <a:lnTo>
                <a:pt x="45720" y="120787"/>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E9C1CD-2C69-44AE-AC58-55C87D368BCB}">
      <dsp:nvSpPr>
        <dsp:cNvPr id="0" name=""/>
        <dsp:cNvSpPr/>
      </dsp:nvSpPr>
      <dsp:spPr>
        <a:xfrm>
          <a:off x="934908" y="3822050"/>
          <a:ext cx="700385" cy="120787"/>
        </a:xfrm>
        <a:custGeom>
          <a:avLst/>
          <a:gdLst/>
          <a:ahLst/>
          <a:cxnLst/>
          <a:rect l="0" t="0" r="0" b="0"/>
          <a:pathLst>
            <a:path>
              <a:moveTo>
                <a:pt x="700385" y="0"/>
              </a:moveTo>
              <a:lnTo>
                <a:pt x="700385" y="57808"/>
              </a:lnTo>
              <a:lnTo>
                <a:pt x="0" y="57808"/>
              </a:lnTo>
              <a:lnTo>
                <a:pt x="0" y="120787"/>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063925-92AB-466E-A3E9-B687128B04AE}">
      <dsp:nvSpPr>
        <dsp:cNvPr id="0" name=""/>
        <dsp:cNvSpPr/>
      </dsp:nvSpPr>
      <dsp:spPr>
        <a:xfrm>
          <a:off x="1589574" y="3396189"/>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297C6B9-1D0B-4DFF-B2C4-94D844319C44}">
      <dsp:nvSpPr>
        <dsp:cNvPr id="0" name=""/>
        <dsp:cNvSpPr/>
      </dsp:nvSpPr>
      <dsp:spPr>
        <a:xfrm>
          <a:off x="1285594" y="2970329"/>
          <a:ext cx="349699" cy="155948"/>
        </a:xfrm>
        <a:custGeom>
          <a:avLst/>
          <a:gdLst/>
          <a:ahLst/>
          <a:cxnLst/>
          <a:rect l="0" t="0" r="0" b="0"/>
          <a:pathLst>
            <a:path>
              <a:moveTo>
                <a:pt x="0" y="0"/>
              </a:moveTo>
              <a:lnTo>
                <a:pt x="0" y="92969"/>
              </a:lnTo>
              <a:lnTo>
                <a:pt x="349699" y="92969"/>
              </a:lnTo>
              <a:lnTo>
                <a:pt x="349699"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F73670-127E-4C7E-9F16-7BE5D0328B26}">
      <dsp:nvSpPr>
        <dsp:cNvPr id="0" name=""/>
        <dsp:cNvSpPr/>
      </dsp:nvSpPr>
      <dsp:spPr>
        <a:xfrm>
          <a:off x="890174" y="3396189"/>
          <a:ext cx="91440" cy="155948"/>
        </a:xfrm>
        <a:custGeom>
          <a:avLst/>
          <a:gdLst/>
          <a:ahLst/>
          <a:cxnLst/>
          <a:rect l="0" t="0" r="0" b="0"/>
          <a:pathLst>
            <a:path>
              <a:moveTo>
                <a:pt x="45720" y="0"/>
              </a:moveTo>
              <a:lnTo>
                <a:pt x="4572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4F1E7FD-DF11-4404-9F53-0B329A154DCB}">
      <dsp:nvSpPr>
        <dsp:cNvPr id="0" name=""/>
        <dsp:cNvSpPr/>
      </dsp:nvSpPr>
      <dsp:spPr>
        <a:xfrm>
          <a:off x="935894" y="2970329"/>
          <a:ext cx="349699" cy="155948"/>
        </a:xfrm>
        <a:custGeom>
          <a:avLst/>
          <a:gdLst/>
          <a:ahLst/>
          <a:cxnLst/>
          <a:rect l="0" t="0" r="0" b="0"/>
          <a:pathLst>
            <a:path>
              <a:moveTo>
                <a:pt x="349699" y="0"/>
              </a:moveTo>
              <a:lnTo>
                <a:pt x="349699" y="92969"/>
              </a:lnTo>
              <a:lnTo>
                <a:pt x="0" y="92969"/>
              </a:lnTo>
              <a:lnTo>
                <a:pt x="0" y="155948"/>
              </a:lnTo>
            </a:path>
          </a:pathLst>
        </a:custGeom>
        <a:noFill/>
        <a:ln w="127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5F5FFA-6894-41ED-B139-539073F17143}">
      <dsp:nvSpPr>
        <dsp:cNvPr id="0" name=""/>
        <dsp:cNvSpPr/>
      </dsp:nvSpPr>
      <dsp:spPr>
        <a:xfrm>
          <a:off x="1285594" y="1695273"/>
          <a:ext cx="2119786" cy="1005145"/>
        </a:xfrm>
        <a:custGeom>
          <a:avLst/>
          <a:gdLst/>
          <a:ahLst/>
          <a:cxnLst/>
          <a:rect l="0" t="0" r="0" b="0"/>
          <a:pathLst>
            <a:path>
              <a:moveTo>
                <a:pt x="2119786" y="0"/>
              </a:moveTo>
              <a:lnTo>
                <a:pt x="2119786" y="942165"/>
              </a:lnTo>
              <a:lnTo>
                <a:pt x="0" y="942165"/>
              </a:lnTo>
              <a:lnTo>
                <a:pt x="0" y="100514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F7500E3-F7C9-4492-BB58-8BB93F9D2E03}">
      <dsp:nvSpPr>
        <dsp:cNvPr id="0" name=""/>
        <dsp:cNvSpPr/>
      </dsp:nvSpPr>
      <dsp:spPr>
        <a:xfrm>
          <a:off x="3405380" y="1695273"/>
          <a:ext cx="125034" cy="369695"/>
        </a:xfrm>
        <a:custGeom>
          <a:avLst/>
          <a:gdLst/>
          <a:ahLst/>
          <a:cxnLst/>
          <a:rect l="0" t="0" r="0" b="0"/>
          <a:pathLst>
            <a:path>
              <a:moveTo>
                <a:pt x="0" y="0"/>
              </a:moveTo>
              <a:lnTo>
                <a:pt x="0" y="306716"/>
              </a:lnTo>
              <a:lnTo>
                <a:pt x="125034" y="306716"/>
              </a:lnTo>
              <a:lnTo>
                <a:pt x="125034" y="369695"/>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80EE45-F592-48B8-8582-1A237018C54F}">
      <dsp:nvSpPr>
        <dsp:cNvPr id="0" name=""/>
        <dsp:cNvSpPr/>
      </dsp:nvSpPr>
      <dsp:spPr>
        <a:xfrm>
          <a:off x="2979204" y="1343457"/>
          <a:ext cx="852352" cy="351815"/>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38087" numCol="1" spcCol="1270" anchor="ctr" anchorCtr="0">
          <a:noAutofit/>
        </a:bodyPr>
        <a:lstStyle/>
        <a:p>
          <a:pPr lvl="0" algn="ctr" defTabSz="444500">
            <a:lnSpc>
              <a:spcPct val="90000"/>
            </a:lnSpc>
            <a:spcBef>
              <a:spcPct val="0"/>
            </a:spcBef>
            <a:spcAft>
              <a:spcPct val="35000"/>
            </a:spcAft>
          </a:pPr>
          <a:r>
            <a:rPr lang="en-US" sz="1000" kern="1200"/>
            <a:t>Governing Body</a:t>
          </a:r>
        </a:p>
      </dsp:txBody>
      <dsp:txXfrm>
        <a:off x="2979204" y="1343457"/>
        <a:ext cx="852352" cy="351815"/>
      </dsp:txXfrm>
    </dsp:sp>
    <dsp:sp modelId="{AC2A7773-0866-44F0-A50A-A3BC20CB7C53}">
      <dsp:nvSpPr>
        <dsp:cNvPr id="0" name=""/>
        <dsp:cNvSpPr/>
      </dsp:nvSpPr>
      <dsp:spPr>
        <a:xfrm>
          <a:off x="3030574" y="1616470"/>
          <a:ext cx="899580" cy="264866"/>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r>
            <a:rPr lang="en-US" sz="1000" kern="1200"/>
            <a:t>Board of Health</a:t>
          </a:r>
        </a:p>
      </dsp:txBody>
      <dsp:txXfrm>
        <a:off x="3030574" y="1616470"/>
        <a:ext cx="899580" cy="264866"/>
      </dsp:txXfrm>
    </dsp:sp>
    <dsp:sp modelId="{6BB8654D-9E2C-4A84-A961-D5AEF2B5412C}">
      <dsp:nvSpPr>
        <dsp:cNvPr id="0" name=""/>
        <dsp:cNvSpPr/>
      </dsp:nvSpPr>
      <dsp:spPr>
        <a:xfrm>
          <a:off x="3122692" y="2064968"/>
          <a:ext cx="815443" cy="395733"/>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38087" numCol="1" spcCol="1270" anchor="ctr" anchorCtr="0">
          <a:noAutofit/>
        </a:bodyPr>
        <a:lstStyle/>
        <a:p>
          <a:pPr lvl="0" algn="ctr" defTabSz="444500">
            <a:lnSpc>
              <a:spcPct val="90000"/>
            </a:lnSpc>
            <a:spcBef>
              <a:spcPct val="0"/>
            </a:spcBef>
            <a:spcAft>
              <a:spcPct val="35000"/>
            </a:spcAft>
          </a:pPr>
          <a:r>
            <a:rPr lang="en-US" sz="1000" kern="1200"/>
            <a:t>Local Health Director           </a:t>
          </a:r>
        </a:p>
      </dsp:txBody>
      <dsp:txXfrm>
        <a:off x="3122692" y="2064968"/>
        <a:ext cx="815443" cy="395733"/>
      </dsp:txXfrm>
    </dsp:sp>
    <dsp:sp modelId="{3F583EE4-8EBC-470D-9D22-25C16F6CDC9A}">
      <dsp:nvSpPr>
        <dsp:cNvPr id="0" name=""/>
        <dsp:cNvSpPr/>
      </dsp:nvSpPr>
      <dsp:spPr>
        <a:xfrm>
          <a:off x="3271169" y="2365131"/>
          <a:ext cx="666952" cy="169761"/>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r>
            <a:rPr lang="en-US" sz="700" kern="1200"/>
            <a:t>Andy Smith</a:t>
          </a:r>
        </a:p>
      </dsp:txBody>
      <dsp:txXfrm>
        <a:off x="3271169" y="2365131"/>
        <a:ext cx="666952" cy="169761"/>
      </dsp:txXfrm>
    </dsp:sp>
    <dsp:sp modelId="{9F5470A4-9650-40F5-9685-7DD3FE525EEF}">
      <dsp:nvSpPr>
        <dsp:cNvPr id="0" name=""/>
        <dsp:cNvSpPr/>
      </dsp:nvSpPr>
      <dsp:spPr>
        <a:xfrm>
          <a:off x="1024939" y="2700418"/>
          <a:ext cx="521310" cy="269911"/>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Adm. Officer II</a:t>
          </a:r>
        </a:p>
      </dsp:txBody>
      <dsp:txXfrm>
        <a:off x="1024939" y="2700418"/>
        <a:ext cx="521310" cy="269911"/>
      </dsp:txXfrm>
    </dsp:sp>
    <dsp:sp modelId="{440D2297-DF4D-4D6D-9DF9-80D4D44A9357}">
      <dsp:nvSpPr>
        <dsp:cNvPr id="0" name=""/>
        <dsp:cNvSpPr/>
      </dsp:nvSpPr>
      <dsp:spPr>
        <a:xfrm>
          <a:off x="1129201" y="291034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Cheryl Warren</a:t>
          </a:r>
        </a:p>
      </dsp:txBody>
      <dsp:txXfrm>
        <a:off x="1129201" y="2910349"/>
        <a:ext cx="469179" cy="89970"/>
      </dsp:txXfrm>
    </dsp:sp>
    <dsp:sp modelId="{FE9B4B89-9850-4650-A103-05C8C6B21D21}">
      <dsp:nvSpPr>
        <dsp:cNvPr id="0" name=""/>
        <dsp:cNvSpPr/>
      </dsp:nvSpPr>
      <dsp:spPr>
        <a:xfrm>
          <a:off x="675239" y="312627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Adm. Asst. II</a:t>
          </a:r>
        </a:p>
      </dsp:txBody>
      <dsp:txXfrm>
        <a:off x="675239" y="3126278"/>
        <a:ext cx="521310" cy="269911"/>
      </dsp:txXfrm>
    </dsp:sp>
    <dsp:sp modelId="{E39C90CE-C5DD-46CB-A14B-179F98E6E08B}">
      <dsp:nvSpPr>
        <dsp:cNvPr id="0" name=""/>
        <dsp:cNvSpPr/>
      </dsp:nvSpPr>
      <dsp:spPr>
        <a:xfrm>
          <a:off x="779501" y="333620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Angela Holley</a:t>
          </a:r>
        </a:p>
      </dsp:txBody>
      <dsp:txXfrm>
        <a:off x="779501" y="3336209"/>
        <a:ext cx="469179" cy="89970"/>
      </dsp:txXfrm>
    </dsp:sp>
    <dsp:sp modelId="{6C8633F0-3900-4309-B3CF-EFA356C10162}">
      <dsp:nvSpPr>
        <dsp:cNvPr id="0" name=""/>
        <dsp:cNvSpPr/>
      </dsp:nvSpPr>
      <dsp:spPr>
        <a:xfrm>
          <a:off x="675239" y="355213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Accounting TECH IV</a:t>
          </a:r>
        </a:p>
      </dsp:txBody>
      <dsp:txXfrm>
        <a:off x="675239" y="3552138"/>
        <a:ext cx="521310" cy="269911"/>
      </dsp:txXfrm>
    </dsp:sp>
    <dsp:sp modelId="{50C17D0E-AA87-44AA-A76C-DD5DC5141894}">
      <dsp:nvSpPr>
        <dsp:cNvPr id="0" name=""/>
        <dsp:cNvSpPr/>
      </dsp:nvSpPr>
      <dsp:spPr>
        <a:xfrm>
          <a:off x="750693" y="3789958"/>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a:t>Cathy </a:t>
          </a:r>
          <a:r>
            <a:rPr lang="en-US" sz="500" kern="1200" dirty="0" err="1"/>
            <a:t>Cocke</a:t>
          </a:r>
          <a:endParaRPr lang="en-US" sz="500" kern="1200" dirty="0"/>
        </a:p>
      </dsp:txBody>
      <dsp:txXfrm>
        <a:off x="750693" y="3789958"/>
        <a:ext cx="469179" cy="89970"/>
      </dsp:txXfrm>
    </dsp:sp>
    <dsp:sp modelId="{555D6F31-6C60-4ED7-8619-18CDE8CC14EF}">
      <dsp:nvSpPr>
        <dsp:cNvPr id="0" name=""/>
        <dsp:cNvSpPr/>
      </dsp:nvSpPr>
      <dsp:spPr>
        <a:xfrm>
          <a:off x="1374639" y="312627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dirty="0"/>
            <a:t>Accounting Clerk IV</a:t>
          </a:r>
        </a:p>
      </dsp:txBody>
      <dsp:txXfrm>
        <a:off x="1374639" y="3126278"/>
        <a:ext cx="521310" cy="269911"/>
      </dsp:txXfrm>
    </dsp:sp>
    <dsp:sp modelId="{D100B030-B871-4ADD-8CC4-D39910DBC365}">
      <dsp:nvSpPr>
        <dsp:cNvPr id="0" name=""/>
        <dsp:cNvSpPr/>
      </dsp:nvSpPr>
      <dsp:spPr>
        <a:xfrm>
          <a:off x="1478901" y="333620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a:t>Lana </a:t>
          </a:r>
          <a:r>
            <a:rPr lang="en-US" sz="500" kern="1200" dirty="0" err="1"/>
            <a:t>Flythe</a:t>
          </a:r>
          <a:endParaRPr lang="en-US" sz="500" kern="1200" dirty="0"/>
        </a:p>
      </dsp:txBody>
      <dsp:txXfrm>
        <a:off x="1478901" y="3336209"/>
        <a:ext cx="469179" cy="89970"/>
      </dsp:txXfrm>
    </dsp:sp>
    <dsp:sp modelId="{1E87F683-3A7A-481A-A6F4-83DB954AED50}">
      <dsp:nvSpPr>
        <dsp:cNvPr id="0" name=""/>
        <dsp:cNvSpPr/>
      </dsp:nvSpPr>
      <dsp:spPr>
        <a:xfrm>
          <a:off x="1374639" y="355213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Proc. Asst. IV</a:t>
          </a:r>
        </a:p>
      </dsp:txBody>
      <dsp:txXfrm>
        <a:off x="1374639" y="3552138"/>
        <a:ext cx="521310" cy="269911"/>
      </dsp:txXfrm>
    </dsp:sp>
    <dsp:sp modelId="{0BC9B425-7415-4493-9F91-088C52DCF6A1}">
      <dsp:nvSpPr>
        <dsp:cNvPr id="0" name=""/>
        <dsp:cNvSpPr/>
      </dsp:nvSpPr>
      <dsp:spPr>
        <a:xfrm>
          <a:off x="1478901" y="376206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Anne Brown</a:t>
          </a:r>
        </a:p>
      </dsp:txBody>
      <dsp:txXfrm>
        <a:off x="1478901" y="3762069"/>
        <a:ext cx="469179" cy="89970"/>
      </dsp:txXfrm>
    </dsp:sp>
    <dsp:sp modelId="{A6C20AC2-E3DA-424E-B5CC-03FC562612AB}">
      <dsp:nvSpPr>
        <dsp:cNvPr id="0" name=""/>
        <dsp:cNvSpPr/>
      </dsp:nvSpPr>
      <dsp:spPr>
        <a:xfrm>
          <a:off x="674253" y="3942837"/>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dirty="0"/>
            <a:t>Patient Relations Rep IV</a:t>
          </a:r>
        </a:p>
      </dsp:txBody>
      <dsp:txXfrm>
        <a:off x="674253" y="3942837"/>
        <a:ext cx="521310" cy="269911"/>
      </dsp:txXfrm>
    </dsp:sp>
    <dsp:sp modelId="{FAC1C2E6-6EFC-45E1-8FBF-CBD56DC495D1}">
      <dsp:nvSpPr>
        <dsp:cNvPr id="0" name=""/>
        <dsp:cNvSpPr/>
      </dsp:nvSpPr>
      <dsp:spPr>
        <a:xfrm>
          <a:off x="873318" y="4172154"/>
          <a:ext cx="302113" cy="185681"/>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a:t>Loisteen Person</a:t>
          </a:r>
        </a:p>
      </dsp:txBody>
      <dsp:txXfrm>
        <a:off x="873318" y="4172154"/>
        <a:ext cx="302113" cy="185681"/>
      </dsp:txXfrm>
    </dsp:sp>
    <dsp:sp modelId="{35C9BCA7-795E-45E8-A46B-18B95F8E25A1}">
      <dsp:nvSpPr>
        <dsp:cNvPr id="0" name=""/>
        <dsp:cNvSpPr/>
      </dsp:nvSpPr>
      <dsp:spPr>
        <a:xfrm>
          <a:off x="1362205" y="3942837"/>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Proc. Asst. IV</a:t>
          </a:r>
        </a:p>
      </dsp:txBody>
      <dsp:txXfrm>
        <a:off x="1362205" y="3942837"/>
        <a:ext cx="521310" cy="269911"/>
      </dsp:txXfrm>
    </dsp:sp>
    <dsp:sp modelId="{ACAAE670-3EE9-428E-8728-A0F87E24144E}">
      <dsp:nvSpPr>
        <dsp:cNvPr id="0" name=""/>
        <dsp:cNvSpPr/>
      </dsp:nvSpPr>
      <dsp:spPr>
        <a:xfrm>
          <a:off x="1438644" y="4172154"/>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a:t>Karen Bryant</a:t>
          </a:r>
        </a:p>
      </dsp:txBody>
      <dsp:txXfrm>
        <a:off x="1438644" y="4172154"/>
        <a:ext cx="469179" cy="89970"/>
      </dsp:txXfrm>
    </dsp:sp>
    <dsp:sp modelId="{EBF6D0B9-10C1-4C66-ACB3-58ECEE365F61}">
      <dsp:nvSpPr>
        <dsp:cNvPr id="0" name=""/>
        <dsp:cNvSpPr/>
      </dsp:nvSpPr>
      <dsp:spPr>
        <a:xfrm>
          <a:off x="1362205" y="4325031"/>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Proc. Asst. III</a:t>
          </a:r>
        </a:p>
      </dsp:txBody>
      <dsp:txXfrm>
        <a:off x="1362205" y="4325031"/>
        <a:ext cx="521310" cy="269911"/>
      </dsp:txXfrm>
    </dsp:sp>
    <dsp:sp modelId="{D9B9E7DD-2B73-44C9-8DE1-A0FC3DDE3E94}">
      <dsp:nvSpPr>
        <dsp:cNvPr id="0" name=""/>
        <dsp:cNvSpPr/>
      </dsp:nvSpPr>
      <dsp:spPr>
        <a:xfrm>
          <a:off x="1362206" y="4554350"/>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a:t>Pat Burke</a:t>
          </a:r>
        </a:p>
      </dsp:txBody>
      <dsp:txXfrm>
        <a:off x="1362206" y="4554350"/>
        <a:ext cx="469179" cy="89970"/>
      </dsp:txXfrm>
    </dsp:sp>
    <dsp:sp modelId="{4E9F66B5-F59B-4C73-8236-BBE7A1E5D9DD}">
      <dsp:nvSpPr>
        <dsp:cNvPr id="0" name=""/>
        <dsp:cNvSpPr/>
      </dsp:nvSpPr>
      <dsp:spPr>
        <a:xfrm>
          <a:off x="1285765" y="4707227"/>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dirty="0" err="1"/>
            <a:t>Proc</a:t>
          </a:r>
          <a:r>
            <a:rPr lang="en-US" sz="500" kern="1200" dirty="0"/>
            <a:t> Asst. IV/Health Check</a:t>
          </a:r>
        </a:p>
      </dsp:txBody>
      <dsp:txXfrm>
        <a:off x="1285765" y="4707227"/>
        <a:ext cx="521310" cy="269911"/>
      </dsp:txXfrm>
    </dsp:sp>
    <dsp:sp modelId="{60128587-63A2-4B61-B7F7-9C3294D0E536}">
      <dsp:nvSpPr>
        <dsp:cNvPr id="0" name=""/>
        <dsp:cNvSpPr/>
      </dsp:nvSpPr>
      <dsp:spPr>
        <a:xfrm>
          <a:off x="1362206" y="4936545"/>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a:t>Latonia Leary</a:t>
          </a:r>
        </a:p>
      </dsp:txBody>
      <dsp:txXfrm>
        <a:off x="1362206" y="4936545"/>
        <a:ext cx="469179" cy="89970"/>
      </dsp:txXfrm>
    </dsp:sp>
    <dsp:sp modelId="{10635EEE-76EE-41A9-AD07-7BD261648BDC}">
      <dsp:nvSpPr>
        <dsp:cNvPr id="0" name=""/>
        <dsp:cNvSpPr/>
      </dsp:nvSpPr>
      <dsp:spPr>
        <a:xfrm>
          <a:off x="674257" y="4401471"/>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Patient Relations Rep IV</a:t>
          </a:r>
        </a:p>
      </dsp:txBody>
      <dsp:txXfrm>
        <a:off x="674257" y="4401471"/>
        <a:ext cx="521310" cy="269911"/>
      </dsp:txXfrm>
    </dsp:sp>
    <dsp:sp modelId="{1091FADF-2E8C-4EA9-A911-02A35B278CA6}">
      <dsp:nvSpPr>
        <dsp:cNvPr id="0" name=""/>
        <dsp:cNvSpPr/>
      </dsp:nvSpPr>
      <dsp:spPr>
        <a:xfrm>
          <a:off x="850152" y="4630789"/>
          <a:ext cx="435299" cy="18659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a:t>Gloria Vaughan</a:t>
          </a:r>
        </a:p>
      </dsp:txBody>
      <dsp:txXfrm>
        <a:off x="850152" y="4630789"/>
        <a:ext cx="435299" cy="186590"/>
      </dsp:txXfrm>
    </dsp:sp>
    <dsp:sp modelId="{A03318AE-2D37-423F-9A70-49854C066EF8}">
      <dsp:nvSpPr>
        <dsp:cNvPr id="0" name=""/>
        <dsp:cNvSpPr/>
      </dsp:nvSpPr>
      <dsp:spPr>
        <a:xfrm>
          <a:off x="1724339" y="2700418"/>
          <a:ext cx="685533" cy="269911"/>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Human Services  Planner II</a:t>
          </a:r>
        </a:p>
      </dsp:txBody>
      <dsp:txXfrm>
        <a:off x="1724339" y="2700418"/>
        <a:ext cx="685533" cy="269911"/>
      </dsp:txXfrm>
    </dsp:sp>
    <dsp:sp modelId="{DB1FB40E-0FFF-46A8-96E0-89AB66289853}">
      <dsp:nvSpPr>
        <dsp:cNvPr id="0" name=""/>
        <dsp:cNvSpPr/>
      </dsp:nvSpPr>
      <dsp:spPr>
        <a:xfrm>
          <a:off x="1910712" y="291034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Megan Vick</a:t>
          </a:r>
        </a:p>
      </dsp:txBody>
      <dsp:txXfrm>
        <a:off x="1910712" y="2910349"/>
        <a:ext cx="469179" cy="89970"/>
      </dsp:txXfrm>
    </dsp:sp>
    <dsp:sp modelId="{FE83EF05-2705-47BF-80B6-FEEC30E2BD24}">
      <dsp:nvSpPr>
        <dsp:cNvPr id="0" name=""/>
        <dsp:cNvSpPr/>
      </dsp:nvSpPr>
      <dsp:spPr>
        <a:xfrm>
          <a:off x="2535831" y="2700418"/>
          <a:ext cx="521310" cy="269911"/>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Medical Lab Tech</a:t>
          </a:r>
        </a:p>
      </dsp:txBody>
      <dsp:txXfrm>
        <a:off x="2535831" y="2700418"/>
        <a:ext cx="521310" cy="269911"/>
      </dsp:txXfrm>
    </dsp:sp>
    <dsp:sp modelId="{3FFB5818-362C-490D-A462-B90049E90FA0}">
      <dsp:nvSpPr>
        <dsp:cNvPr id="0" name=""/>
        <dsp:cNvSpPr/>
      </dsp:nvSpPr>
      <dsp:spPr>
        <a:xfrm>
          <a:off x="2640093" y="291034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smtClean="0"/>
            <a:t>Tina Edwards</a:t>
          </a:r>
          <a:endParaRPr lang="en-US" sz="500" kern="1200" dirty="0"/>
        </a:p>
      </dsp:txBody>
      <dsp:txXfrm>
        <a:off x="2640093" y="2910349"/>
        <a:ext cx="469179" cy="89970"/>
      </dsp:txXfrm>
    </dsp:sp>
    <dsp:sp modelId="{C4962760-C667-4CC6-83CA-3D9F23FBBDFA}">
      <dsp:nvSpPr>
        <dsp:cNvPr id="0" name=""/>
        <dsp:cNvSpPr/>
      </dsp:nvSpPr>
      <dsp:spPr>
        <a:xfrm>
          <a:off x="3235231" y="270041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Nutritionist II</a:t>
          </a:r>
        </a:p>
      </dsp:txBody>
      <dsp:txXfrm>
        <a:off x="3235231" y="2700418"/>
        <a:ext cx="521310" cy="269911"/>
      </dsp:txXfrm>
    </dsp:sp>
    <dsp:sp modelId="{F6AF9E73-010A-4F1A-9B10-177BC87CBAB9}">
      <dsp:nvSpPr>
        <dsp:cNvPr id="0" name=""/>
        <dsp:cNvSpPr/>
      </dsp:nvSpPr>
      <dsp:spPr>
        <a:xfrm>
          <a:off x="3339493" y="291034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Sheila Person</a:t>
          </a:r>
        </a:p>
      </dsp:txBody>
      <dsp:txXfrm>
        <a:off x="3339493" y="2910349"/>
        <a:ext cx="469179" cy="89970"/>
      </dsp:txXfrm>
    </dsp:sp>
    <dsp:sp modelId="{D44913EE-2446-45B0-AADC-0206163748F3}">
      <dsp:nvSpPr>
        <dsp:cNvPr id="0" name=""/>
        <dsp:cNvSpPr/>
      </dsp:nvSpPr>
      <dsp:spPr>
        <a:xfrm>
          <a:off x="3242101" y="312627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Breastfeeding Peer Counselor</a:t>
          </a:r>
        </a:p>
      </dsp:txBody>
      <dsp:txXfrm>
        <a:off x="3242101" y="3126278"/>
        <a:ext cx="521310" cy="269911"/>
      </dsp:txXfrm>
    </dsp:sp>
    <dsp:sp modelId="{2FAEEC82-A75C-46AB-8819-8A9CE0222C37}">
      <dsp:nvSpPr>
        <dsp:cNvPr id="0" name=""/>
        <dsp:cNvSpPr/>
      </dsp:nvSpPr>
      <dsp:spPr>
        <a:xfrm>
          <a:off x="3353229" y="3329964"/>
          <a:ext cx="441699" cy="203936"/>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err="1"/>
            <a:t>Ulandis</a:t>
          </a:r>
          <a:r>
            <a:rPr lang="en-US" sz="500" kern="1200" dirty="0"/>
            <a:t> Bynum</a:t>
          </a:r>
        </a:p>
      </dsp:txBody>
      <dsp:txXfrm>
        <a:off x="3353229" y="3329964"/>
        <a:ext cx="441699" cy="203936"/>
      </dsp:txXfrm>
    </dsp:sp>
    <dsp:sp modelId="{A39BF3AE-D5D9-4087-B427-FAB501D33FFF}">
      <dsp:nvSpPr>
        <dsp:cNvPr id="0" name=""/>
        <dsp:cNvSpPr/>
      </dsp:nvSpPr>
      <dsp:spPr>
        <a:xfrm>
          <a:off x="3934631" y="2700418"/>
          <a:ext cx="521310" cy="269911"/>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Environmental Health Spvr</a:t>
          </a:r>
        </a:p>
      </dsp:txBody>
      <dsp:txXfrm>
        <a:off x="3934631" y="2700418"/>
        <a:ext cx="521310" cy="269911"/>
      </dsp:txXfrm>
    </dsp:sp>
    <dsp:sp modelId="{BC748883-0F20-433E-B611-0C4E715F2F3B}">
      <dsp:nvSpPr>
        <dsp:cNvPr id="0" name=""/>
        <dsp:cNvSpPr/>
      </dsp:nvSpPr>
      <dsp:spPr>
        <a:xfrm>
          <a:off x="4038893" y="291034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John White</a:t>
          </a:r>
        </a:p>
      </dsp:txBody>
      <dsp:txXfrm>
        <a:off x="4038893" y="2910349"/>
        <a:ext cx="469179" cy="89970"/>
      </dsp:txXfrm>
    </dsp:sp>
    <dsp:sp modelId="{D3B8B3FE-3B58-4DAA-96A2-728E287A4BC3}">
      <dsp:nvSpPr>
        <dsp:cNvPr id="0" name=""/>
        <dsp:cNvSpPr/>
      </dsp:nvSpPr>
      <dsp:spPr>
        <a:xfrm>
          <a:off x="3934631" y="312627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Animal Shelter Attendant</a:t>
          </a:r>
        </a:p>
      </dsp:txBody>
      <dsp:txXfrm>
        <a:off x="3934631" y="3126278"/>
        <a:ext cx="521310" cy="269911"/>
      </dsp:txXfrm>
    </dsp:sp>
    <dsp:sp modelId="{435A04CE-6AC2-4424-A224-E43C2795E3B9}">
      <dsp:nvSpPr>
        <dsp:cNvPr id="0" name=""/>
        <dsp:cNvSpPr/>
      </dsp:nvSpPr>
      <dsp:spPr>
        <a:xfrm>
          <a:off x="4038893" y="333620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Dana Hardin</a:t>
          </a:r>
        </a:p>
      </dsp:txBody>
      <dsp:txXfrm>
        <a:off x="4038893" y="3336209"/>
        <a:ext cx="469179" cy="89970"/>
      </dsp:txXfrm>
    </dsp:sp>
    <dsp:sp modelId="{6B79FDFC-E5B7-43AB-B96A-4AD53ECE426A}">
      <dsp:nvSpPr>
        <dsp:cNvPr id="0" name=""/>
        <dsp:cNvSpPr/>
      </dsp:nvSpPr>
      <dsp:spPr>
        <a:xfrm>
          <a:off x="3934631" y="355213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dirty="0" smtClean="0"/>
            <a:t>Office Asst. IV</a:t>
          </a:r>
          <a:endParaRPr lang="en-US" sz="500" kern="1200" dirty="0"/>
        </a:p>
      </dsp:txBody>
      <dsp:txXfrm>
        <a:off x="3934631" y="3552138"/>
        <a:ext cx="521310" cy="269911"/>
      </dsp:txXfrm>
    </dsp:sp>
    <dsp:sp modelId="{0D8E681E-DDE9-4BEE-A78D-51B31F6C20B0}">
      <dsp:nvSpPr>
        <dsp:cNvPr id="0" name=""/>
        <dsp:cNvSpPr/>
      </dsp:nvSpPr>
      <dsp:spPr>
        <a:xfrm>
          <a:off x="4038893" y="376206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smtClean="0"/>
            <a:t>Nancy Harrell</a:t>
          </a:r>
          <a:endParaRPr lang="en-US" sz="500" kern="1200" dirty="0"/>
        </a:p>
      </dsp:txBody>
      <dsp:txXfrm>
        <a:off x="4038893" y="3762069"/>
        <a:ext cx="469179" cy="89970"/>
      </dsp:txXfrm>
    </dsp:sp>
    <dsp:sp modelId="{43AD0B55-140A-4DF4-AFC5-7E20139E078A}">
      <dsp:nvSpPr>
        <dsp:cNvPr id="0" name=""/>
        <dsp:cNvSpPr/>
      </dsp:nvSpPr>
      <dsp:spPr>
        <a:xfrm>
          <a:off x="4634030" y="270041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Health Educator II</a:t>
          </a:r>
        </a:p>
      </dsp:txBody>
      <dsp:txXfrm>
        <a:off x="4634030" y="2700418"/>
        <a:ext cx="521310" cy="269911"/>
      </dsp:txXfrm>
    </dsp:sp>
    <dsp:sp modelId="{C2B92A7A-E4C4-447D-BD45-99A58D18C0A3}">
      <dsp:nvSpPr>
        <dsp:cNvPr id="0" name=""/>
        <dsp:cNvSpPr/>
      </dsp:nvSpPr>
      <dsp:spPr>
        <a:xfrm>
          <a:off x="4758631" y="2886420"/>
          <a:ext cx="428501" cy="137828"/>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Virginia McClary</a:t>
          </a:r>
        </a:p>
      </dsp:txBody>
      <dsp:txXfrm>
        <a:off x="4758631" y="2886420"/>
        <a:ext cx="428501" cy="137828"/>
      </dsp:txXfrm>
    </dsp:sp>
    <dsp:sp modelId="{B9972237-AAE4-449D-82FE-289C671CEE37}">
      <dsp:nvSpPr>
        <dsp:cNvPr id="0" name=""/>
        <dsp:cNvSpPr/>
      </dsp:nvSpPr>
      <dsp:spPr>
        <a:xfrm>
          <a:off x="5313092" y="2700418"/>
          <a:ext cx="521310" cy="269911"/>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Spvr II Home Health</a:t>
          </a:r>
        </a:p>
      </dsp:txBody>
      <dsp:txXfrm>
        <a:off x="5313092" y="2700418"/>
        <a:ext cx="521310" cy="269911"/>
      </dsp:txXfrm>
    </dsp:sp>
    <dsp:sp modelId="{EF1AECC1-FE50-49FD-959E-A0BBF5A70E18}">
      <dsp:nvSpPr>
        <dsp:cNvPr id="0" name=""/>
        <dsp:cNvSpPr/>
      </dsp:nvSpPr>
      <dsp:spPr>
        <a:xfrm>
          <a:off x="5417354" y="291034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Susan Finney</a:t>
          </a:r>
        </a:p>
      </dsp:txBody>
      <dsp:txXfrm>
        <a:off x="5417354" y="2910349"/>
        <a:ext cx="469179" cy="89970"/>
      </dsp:txXfrm>
    </dsp:sp>
    <dsp:sp modelId="{B07CD64A-6DD9-470C-A350-5F60922E604C}">
      <dsp:nvSpPr>
        <dsp:cNvPr id="0" name=""/>
        <dsp:cNvSpPr/>
      </dsp:nvSpPr>
      <dsp:spPr>
        <a:xfrm>
          <a:off x="5313092" y="312627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II</a:t>
          </a:r>
        </a:p>
      </dsp:txBody>
      <dsp:txXfrm>
        <a:off x="5313092" y="3126278"/>
        <a:ext cx="521310" cy="269911"/>
      </dsp:txXfrm>
    </dsp:sp>
    <dsp:sp modelId="{92D01330-AF0C-4233-9393-397E51588F98}">
      <dsp:nvSpPr>
        <dsp:cNvPr id="0" name=""/>
        <dsp:cNvSpPr/>
      </dsp:nvSpPr>
      <dsp:spPr>
        <a:xfrm>
          <a:off x="5417354" y="333620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Robin Griffies</a:t>
          </a:r>
        </a:p>
      </dsp:txBody>
      <dsp:txXfrm>
        <a:off x="5417354" y="3336209"/>
        <a:ext cx="469179" cy="89970"/>
      </dsp:txXfrm>
    </dsp:sp>
    <dsp:sp modelId="{480CE0EA-1B52-4A7F-99DE-A98B6F7DEA8A}">
      <dsp:nvSpPr>
        <dsp:cNvPr id="0" name=""/>
        <dsp:cNvSpPr/>
      </dsp:nvSpPr>
      <dsp:spPr>
        <a:xfrm>
          <a:off x="5313092" y="355213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II</a:t>
          </a:r>
        </a:p>
      </dsp:txBody>
      <dsp:txXfrm>
        <a:off x="5313092" y="3552138"/>
        <a:ext cx="521310" cy="269911"/>
      </dsp:txXfrm>
    </dsp:sp>
    <dsp:sp modelId="{46C24E95-CC33-442F-AFC3-0EBBDD01AE64}">
      <dsp:nvSpPr>
        <dsp:cNvPr id="0" name=""/>
        <dsp:cNvSpPr/>
      </dsp:nvSpPr>
      <dsp:spPr>
        <a:xfrm>
          <a:off x="5417354" y="376206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Brett Leggett</a:t>
          </a:r>
        </a:p>
      </dsp:txBody>
      <dsp:txXfrm>
        <a:off x="5417354" y="3762069"/>
        <a:ext cx="469179" cy="89970"/>
      </dsp:txXfrm>
    </dsp:sp>
    <dsp:sp modelId="{BA962406-7739-4CC2-AE2F-AAD0E5483D9F}">
      <dsp:nvSpPr>
        <dsp:cNvPr id="0" name=""/>
        <dsp:cNvSpPr/>
      </dsp:nvSpPr>
      <dsp:spPr>
        <a:xfrm>
          <a:off x="5313092" y="397799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CHT</a:t>
          </a:r>
        </a:p>
      </dsp:txBody>
      <dsp:txXfrm>
        <a:off x="5313092" y="3977998"/>
        <a:ext cx="521310" cy="269911"/>
      </dsp:txXfrm>
    </dsp:sp>
    <dsp:sp modelId="{615E1294-382D-425C-BD8F-4F68DF06E540}">
      <dsp:nvSpPr>
        <dsp:cNvPr id="0" name=""/>
        <dsp:cNvSpPr/>
      </dsp:nvSpPr>
      <dsp:spPr>
        <a:xfrm>
          <a:off x="5417354" y="418792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Shelia Ponton</a:t>
          </a:r>
        </a:p>
      </dsp:txBody>
      <dsp:txXfrm>
        <a:off x="5417354" y="4187929"/>
        <a:ext cx="469179" cy="89970"/>
      </dsp:txXfrm>
    </dsp:sp>
    <dsp:sp modelId="{08AA9B99-E7D9-4D85-B3B0-634FE1BD2DCA}">
      <dsp:nvSpPr>
        <dsp:cNvPr id="0" name=""/>
        <dsp:cNvSpPr/>
      </dsp:nvSpPr>
      <dsp:spPr>
        <a:xfrm>
          <a:off x="5313092" y="440385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LPN II</a:t>
          </a:r>
        </a:p>
      </dsp:txBody>
      <dsp:txXfrm>
        <a:off x="5313092" y="4403858"/>
        <a:ext cx="521310" cy="269911"/>
      </dsp:txXfrm>
    </dsp:sp>
    <dsp:sp modelId="{B75DFEB8-7CD8-4C47-9ACF-9D3C118B0616}">
      <dsp:nvSpPr>
        <dsp:cNvPr id="0" name=""/>
        <dsp:cNvSpPr/>
      </dsp:nvSpPr>
      <dsp:spPr>
        <a:xfrm>
          <a:off x="5417354" y="4613790"/>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Joyce Sumner</a:t>
          </a:r>
        </a:p>
      </dsp:txBody>
      <dsp:txXfrm>
        <a:off x="5417354" y="4613790"/>
        <a:ext cx="469179" cy="89970"/>
      </dsp:txXfrm>
    </dsp:sp>
    <dsp:sp modelId="{4DE1874C-63AD-4BAD-9F18-E2EB30CC49A5}">
      <dsp:nvSpPr>
        <dsp:cNvPr id="0" name=""/>
        <dsp:cNvSpPr/>
      </dsp:nvSpPr>
      <dsp:spPr>
        <a:xfrm>
          <a:off x="5313092" y="4829719"/>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II</a:t>
          </a:r>
        </a:p>
      </dsp:txBody>
      <dsp:txXfrm>
        <a:off x="5313092" y="4829719"/>
        <a:ext cx="521310" cy="269911"/>
      </dsp:txXfrm>
    </dsp:sp>
    <dsp:sp modelId="{CCE131A0-0954-4E15-8E72-AE0BFAEC18D0}">
      <dsp:nvSpPr>
        <dsp:cNvPr id="0" name=""/>
        <dsp:cNvSpPr/>
      </dsp:nvSpPr>
      <dsp:spPr>
        <a:xfrm>
          <a:off x="5417354" y="5039650"/>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Kelly Tate</a:t>
          </a:r>
        </a:p>
      </dsp:txBody>
      <dsp:txXfrm>
        <a:off x="5417354" y="5039650"/>
        <a:ext cx="469179" cy="89970"/>
      </dsp:txXfrm>
    </dsp:sp>
    <dsp:sp modelId="{FCACFF5A-6730-4E19-A2BF-5EFCB676AD32}">
      <dsp:nvSpPr>
        <dsp:cNvPr id="0" name=""/>
        <dsp:cNvSpPr/>
      </dsp:nvSpPr>
      <dsp:spPr>
        <a:xfrm>
          <a:off x="6360345" y="2700418"/>
          <a:ext cx="521310" cy="269911"/>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Spvr II Clinic</a:t>
          </a:r>
        </a:p>
      </dsp:txBody>
      <dsp:txXfrm>
        <a:off x="6360345" y="2700418"/>
        <a:ext cx="521310" cy="269911"/>
      </dsp:txXfrm>
    </dsp:sp>
    <dsp:sp modelId="{6DB59BD8-E20E-4AE9-B191-C0DC99173270}">
      <dsp:nvSpPr>
        <dsp:cNvPr id="0" name=""/>
        <dsp:cNvSpPr/>
      </dsp:nvSpPr>
      <dsp:spPr>
        <a:xfrm>
          <a:off x="6464607" y="291034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Judi Northcott</a:t>
          </a:r>
        </a:p>
      </dsp:txBody>
      <dsp:txXfrm>
        <a:off x="6464607" y="2910349"/>
        <a:ext cx="469179" cy="89970"/>
      </dsp:txXfrm>
    </dsp:sp>
    <dsp:sp modelId="{4A7847DC-C8C0-4B3F-B4CA-124D052A6E62}">
      <dsp:nvSpPr>
        <dsp:cNvPr id="0" name=""/>
        <dsp:cNvSpPr/>
      </dsp:nvSpPr>
      <dsp:spPr>
        <a:xfrm>
          <a:off x="6012491" y="312627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III</a:t>
          </a:r>
        </a:p>
      </dsp:txBody>
      <dsp:txXfrm>
        <a:off x="6012491" y="3126278"/>
        <a:ext cx="521310" cy="269911"/>
      </dsp:txXfrm>
    </dsp:sp>
    <dsp:sp modelId="{CCE35D29-9B7A-4F2E-99AB-1ABEF8BA3518}">
      <dsp:nvSpPr>
        <dsp:cNvPr id="0" name=""/>
        <dsp:cNvSpPr/>
      </dsp:nvSpPr>
      <dsp:spPr>
        <a:xfrm>
          <a:off x="6116754" y="333620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Helen Ford</a:t>
          </a:r>
        </a:p>
      </dsp:txBody>
      <dsp:txXfrm>
        <a:off x="6116754" y="3336209"/>
        <a:ext cx="469179" cy="89970"/>
      </dsp:txXfrm>
    </dsp:sp>
    <dsp:sp modelId="{54642B1D-E419-49B2-BA44-FAB96F4E20AC}">
      <dsp:nvSpPr>
        <dsp:cNvPr id="0" name=""/>
        <dsp:cNvSpPr/>
      </dsp:nvSpPr>
      <dsp:spPr>
        <a:xfrm>
          <a:off x="6012491" y="355213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II</a:t>
          </a:r>
        </a:p>
      </dsp:txBody>
      <dsp:txXfrm>
        <a:off x="6012491" y="3552138"/>
        <a:ext cx="521310" cy="269911"/>
      </dsp:txXfrm>
    </dsp:sp>
    <dsp:sp modelId="{D9C0B030-EC75-4CBC-8978-6EADB26BF660}">
      <dsp:nvSpPr>
        <dsp:cNvPr id="0" name=""/>
        <dsp:cNvSpPr/>
      </dsp:nvSpPr>
      <dsp:spPr>
        <a:xfrm>
          <a:off x="6116754" y="376206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Dixie Harrell</a:t>
          </a:r>
        </a:p>
      </dsp:txBody>
      <dsp:txXfrm>
        <a:off x="6116754" y="3762069"/>
        <a:ext cx="469179" cy="89970"/>
      </dsp:txXfrm>
    </dsp:sp>
    <dsp:sp modelId="{223ACF39-7A4D-4C52-B480-0E24057E97E3}">
      <dsp:nvSpPr>
        <dsp:cNvPr id="0" name=""/>
        <dsp:cNvSpPr/>
      </dsp:nvSpPr>
      <dsp:spPr>
        <a:xfrm>
          <a:off x="6012491" y="397799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Social Worker II</a:t>
          </a:r>
        </a:p>
      </dsp:txBody>
      <dsp:txXfrm>
        <a:off x="6012491" y="3977998"/>
        <a:ext cx="521310" cy="269911"/>
      </dsp:txXfrm>
    </dsp:sp>
    <dsp:sp modelId="{5BED8C5D-9715-4DF3-8582-DCBCB4F29537}">
      <dsp:nvSpPr>
        <dsp:cNvPr id="0" name=""/>
        <dsp:cNvSpPr/>
      </dsp:nvSpPr>
      <dsp:spPr>
        <a:xfrm>
          <a:off x="6116754" y="418792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Carol Lee</a:t>
          </a:r>
        </a:p>
      </dsp:txBody>
      <dsp:txXfrm>
        <a:off x="6116754" y="4187929"/>
        <a:ext cx="469179" cy="89970"/>
      </dsp:txXfrm>
    </dsp:sp>
    <dsp:sp modelId="{5A045699-713E-4888-A531-27C4FE20FB2A}">
      <dsp:nvSpPr>
        <dsp:cNvPr id="0" name=""/>
        <dsp:cNvSpPr/>
      </dsp:nvSpPr>
      <dsp:spPr>
        <a:xfrm>
          <a:off x="6711891" y="312627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II Spvr - NFP</a:t>
          </a:r>
        </a:p>
      </dsp:txBody>
      <dsp:txXfrm>
        <a:off x="6711891" y="3126278"/>
        <a:ext cx="521310" cy="269911"/>
      </dsp:txXfrm>
    </dsp:sp>
    <dsp:sp modelId="{D9AB639B-1112-4327-B2C6-77DFD2010FBB}">
      <dsp:nvSpPr>
        <dsp:cNvPr id="0" name=""/>
        <dsp:cNvSpPr/>
      </dsp:nvSpPr>
      <dsp:spPr>
        <a:xfrm>
          <a:off x="6819846" y="3287141"/>
          <a:ext cx="461794" cy="188105"/>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smtClean="0"/>
            <a:t>Blair Creekmore</a:t>
          </a:r>
          <a:endParaRPr lang="en-US" sz="500" kern="1200" dirty="0"/>
        </a:p>
      </dsp:txBody>
      <dsp:txXfrm>
        <a:off x="6819846" y="3287141"/>
        <a:ext cx="461794" cy="188105"/>
      </dsp:txXfrm>
    </dsp:sp>
    <dsp:sp modelId="{12573BCC-B634-405D-A7FA-2523B12A50C9}">
      <dsp:nvSpPr>
        <dsp:cNvPr id="0" name=""/>
        <dsp:cNvSpPr/>
      </dsp:nvSpPr>
      <dsp:spPr>
        <a:xfrm>
          <a:off x="6743477" y="3615576"/>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I</a:t>
          </a:r>
        </a:p>
      </dsp:txBody>
      <dsp:txXfrm>
        <a:off x="6743477" y="3615576"/>
        <a:ext cx="521310" cy="269911"/>
      </dsp:txXfrm>
    </dsp:sp>
    <dsp:sp modelId="{7BB64F52-AFA3-4FCC-8BE4-98BC3B133676}">
      <dsp:nvSpPr>
        <dsp:cNvPr id="0" name=""/>
        <dsp:cNvSpPr/>
      </dsp:nvSpPr>
      <dsp:spPr>
        <a:xfrm>
          <a:off x="6958591" y="3811137"/>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Maria Fleming</a:t>
          </a:r>
        </a:p>
      </dsp:txBody>
      <dsp:txXfrm>
        <a:off x="6958591" y="3811137"/>
        <a:ext cx="469179" cy="89970"/>
      </dsp:txXfrm>
    </dsp:sp>
    <dsp:sp modelId="{20C22141-2DCC-4736-AC72-3B01B72B8D95}">
      <dsp:nvSpPr>
        <dsp:cNvPr id="0" name=""/>
        <dsp:cNvSpPr/>
      </dsp:nvSpPr>
      <dsp:spPr>
        <a:xfrm>
          <a:off x="6743477" y="3965556"/>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Data Entry Clerk</a:t>
          </a:r>
        </a:p>
      </dsp:txBody>
      <dsp:txXfrm>
        <a:off x="6743477" y="3965556"/>
        <a:ext cx="521310" cy="269911"/>
      </dsp:txXfrm>
    </dsp:sp>
    <dsp:sp modelId="{5E80BBB4-F5BA-4E60-ACD8-30FD39C04A87}">
      <dsp:nvSpPr>
        <dsp:cNvPr id="0" name=""/>
        <dsp:cNvSpPr/>
      </dsp:nvSpPr>
      <dsp:spPr>
        <a:xfrm>
          <a:off x="6959481" y="4213320"/>
          <a:ext cx="467992" cy="137324"/>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a:t>Teresa Stansbury</a:t>
          </a:r>
        </a:p>
      </dsp:txBody>
      <dsp:txXfrm>
        <a:off x="6959481" y="4213320"/>
        <a:ext cx="467992" cy="137324"/>
      </dsp:txXfrm>
    </dsp:sp>
    <dsp:sp modelId="{AEFCD554-9B9E-4BAB-A736-1DBCE554A3DD}">
      <dsp:nvSpPr>
        <dsp:cNvPr id="0" name=""/>
        <dsp:cNvSpPr/>
      </dsp:nvSpPr>
      <dsp:spPr>
        <a:xfrm>
          <a:off x="4099763" y="1420347"/>
          <a:ext cx="643203"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38087" numCol="1" spcCol="1270" anchor="ctr" anchorCtr="0">
          <a:noAutofit/>
        </a:bodyPr>
        <a:lstStyle/>
        <a:p>
          <a:pPr lvl="0" algn="ctr" defTabSz="400050">
            <a:lnSpc>
              <a:spcPct val="90000"/>
            </a:lnSpc>
            <a:spcBef>
              <a:spcPct val="0"/>
            </a:spcBef>
            <a:spcAft>
              <a:spcPct val="35000"/>
            </a:spcAft>
          </a:pPr>
          <a:r>
            <a:rPr lang="en-US" sz="900" kern="1200" dirty="0"/>
            <a:t>Medical Director</a:t>
          </a:r>
        </a:p>
      </dsp:txBody>
      <dsp:txXfrm>
        <a:off x="4099763" y="1420347"/>
        <a:ext cx="643203" cy="269911"/>
      </dsp:txXfrm>
    </dsp:sp>
    <dsp:sp modelId="{7958A471-CAD3-499F-902E-29445ED9C319}">
      <dsp:nvSpPr>
        <dsp:cNvPr id="0" name=""/>
        <dsp:cNvSpPr/>
      </dsp:nvSpPr>
      <dsp:spPr>
        <a:xfrm>
          <a:off x="4079782" y="1716813"/>
          <a:ext cx="681867" cy="339521"/>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lvl="0" algn="r" defTabSz="355600">
            <a:lnSpc>
              <a:spcPct val="90000"/>
            </a:lnSpc>
            <a:spcBef>
              <a:spcPct val="0"/>
            </a:spcBef>
            <a:spcAft>
              <a:spcPct val="35000"/>
            </a:spcAft>
          </a:pPr>
          <a:r>
            <a:rPr lang="en-US" sz="800" kern="1200" dirty="0"/>
            <a:t>Dr. Frank Taylor</a:t>
          </a:r>
        </a:p>
      </dsp:txBody>
      <dsp:txXfrm>
        <a:off x="4079782" y="1716813"/>
        <a:ext cx="681867" cy="339521"/>
      </dsp:txXfrm>
    </dsp:sp>
    <dsp:sp modelId="{07F1D242-3BDA-4DD2-9472-A6EE08189F0E}">
      <dsp:nvSpPr>
        <dsp:cNvPr id="0" name=""/>
        <dsp:cNvSpPr/>
      </dsp:nvSpPr>
      <dsp:spPr>
        <a:xfrm>
          <a:off x="6104619" y="4783666"/>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dirty="0"/>
            <a:t>PHN II</a:t>
          </a:r>
        </a:p>
      </dsp:txBody>
      <dsp:txXfrm>
        <a:off x="6104619" y="4783666"/>
        <a:ext cx="521310" cy="269911"/>
      </dsp:txXfrm>
    </dsp:sp>
    <dsp:sp modelId="{06D8ECEF-14A2-4B7F-84FF-4D50DB763C52}">
      <dsp:nvSpPr>
        <dsp:cNvPr id="0" name=""/>
        <dsp:cNvSpPr/>
      </dsp:nvSpPr>
      <dsp:spPr>
        <a:xfrm>
          <a:off x="6254308" y="5012984"/>
          <a:ext cx="469179" cy="185473"/>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smtClean="0"/>
            <a:t>Carolyn Williams</a:t>
          </a:r>
          <a:endParaRPr lang="en-US" sz="500" kern="1200" dirty="0"/>
        </a:p>
      </dsp:txBody>
      <dsp:txXfrm>
        <a:off x="6254308" y="5012984"/>
        <a:ext cx="469179" cy="185473"/>
      </dsp:txXfrm>
    </dsp:sp>
    <dsp:sp modelId="{D762B12A-8570-4C77-A5FB-742710626EB4}">
      <dsp:nvSpPr>
        <dsp:cNvPr id="0" name=""/>
        <dsp:cNvSpPr/>
      </dsp:nvSpPr>
      <dsp:spPr>
        <a:xfrm>
          <a:off x="6865826" y="4401472"/>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dirty="0"/>
            <a:t>PHN II</a:t>
          </a:r>
        </a:p>
      </dsp:txBody>
      <dsp:txXfrm>
        <a:off x="6865826" y="4401472"/>
        <a:ext cx="521310" cy="269911"/>
      </dsp:txXfrm>
    </dsp:sp>
    <dsp:sp modelId="{0A8B99B0-3833-4208-A970-063C642EC6EF}">
      <dsp:nvSpPr>
        <dsp:cNvPr id="0" name=""/>
        <dsp:cNvSpPr/>
      </dsp:nvSpPr>
      <dsp:spPr>
        <a:xfrm>
          <a:off x="6942260" y="463078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smtClean="0"/>
            <a:t>Maggie Guy</a:t>
          </a:r>
          <a:endParaRPr lang="en-US" sz="500" kern="1200" dirty="0"/>
        </a:p>
      </dsp:txBody>
      <dsp:txXfrm>
        <a:off x="6942260" y="4630789"/>
        <a:ext cx="469179" cy="89970"/>
      </dsp:txXfrm>
    </dsp:sp>
    <dsp:sp modelId="{1B68F95B-115C-478F-8078-BA0845D46297}">
      <dsp:nvSpPr>
        <dsp:cNvPr id="0" name=""/>
        <dsp:cNvSpPr/>
      </dsp:nvSpPr>
      <dsp:spPr>
        <a:xfrm>
          <a:off x="6104618" y="4401472"/>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dirty="0"/>
            <a:t>PHN II</a:t>
          </a:r>
        </a:p>
      </dsp:txBody>
      <dsp:txXfrm>
        <a:off x="6104618" y="4401472"/>
        <a:ext cx="521310" cy="269911"/>
      </dsp:txXfrm>
    </dsp:sp>
    <dsp:sp modelId="{4653C450-096B-4E58-BFC0-80E95598BB53}">
      <dsp:nvSpPr>
        <dsp:cNvPr id="0" name=""/>
        <dsp:cNvSpPr/>
      </dsp:nvSpPr>
      <dsp:spPr>
        <a:xfrm>
          <a:off x="6254311" y="4630789"/>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smtClean="0"/>
            <a:t>Kathy Vick</a:t>
          </a:r>
          <a:endParaRPr lang="en-US" sz="500" kern="1200" dirty="0"/>
        </a:p>
      </dsp:txBody>
      <dsp:txXfrm>
        <a:off x="6254311" y="4630789"/>
        <a:ext cx="469179" cy="89970"/>
      </dsp:txXfrm>
    </dsp:sp>
    <dsp:sp modelId="{447F26D2-C00B-4E63-8A44-02D9D7AE6FA5}">
      <dsp:nvSpPr>
        <dsp:cNvPr id="0" name=""/>
        <dsp:cNvSpPr/>
      </dsp:nvSpPr>
      <dsp:spPr>
        <a:xfrm>
          <a:off x="3961136" y="3942838"/>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dirty="0" smtClean="0"/>
            <a:t>Animal Control Officer II</a:t>
          </a:r>
          <a:endParaRPr lang="en-US" sz="500" kern="1200" dirty="0"/>
        </a:p>
      </dsp:txBody>
      <dsp:txXfrm>
        <a:off x="3961136" y="3942838"/>
        <a:ext cx="521310" cy="269911"/>
      </dsp:txXfrm>
    </dsp:sp>
    <dsp:sp modelId="{86579145-E5A1-4A16-9801-FF76B12CA2CD}">
      <dsp:nvSpPr>
        <dsp:cNvPr id="0" name=""/>
        <dsp:cNvSpPr/>
      </dsp:nvSpPr>
      <dsp:spPr>
        <a:xfrm>
          <a:off x="4058943" y="4145527"/>
          <a:ext cx="408819" cy="99019"/>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smtClean="0"/>
            <a:t>Bill Person  </a:t>
          </a:r>
          <a:endParaRPr lang="en-US" sz="500" kern="1200" dirty="0"/>
        </a:p>
      </dsp:txBody>
      <dsp:txXfrm>
        <a:off x="4058943" y="4145527"/>
        <a:ext cx="408819" cy="99019"/>
      </dsp:txXfrm>
    </dsp:sp>
    <dsp:sp modelId="{6DC14686-BD7E-4A22-A3EA-DB18A51B7676}">
      <dsp:nvSpPr>
        <dsp:cNvPr id="0" name=""/>
        <dsp:cNvSpPr/>
      </dsp:nvSpPr>
      <dsp:spPr>
        <a:xfrm>
          <a:off x="3243003" y="3637080"/>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087" numCol="1" spcCol="1270" anchor="ctr" anchorCtr="0">
          <a:noAutofit/>
        </a:bodyPr>
        <a:lstStyle/>
        <a:p>
          <a:pPr lvl="0" algn="ctr" defTabSz="266700">
            <a:lnSpc>
              <a:spcPct val="90000"/>
            </a:lnSpc>
            <a:spcBef>
              <a:spcPct val="0"/>
            </a:spcBef>
            <a:spcAft>
              <a:spcPct val="35000"/>
            </a:spcAft>
          </a:pPr>
          <a:r>
            <a:rPr lang="en-US" sz="600" kern="1200" dirty="0"/>
            <a:t>Proc. Asst. IV</a:t>
          </a:r>
        </a:p>
      </dsp:txBody>
      <dsp:txXfrm>
        <a:off x="3243003" y="3637080"/>
        <a:ext cx="521310" cy="269911"/>
      </dsp:txXfrm>
    </dsp:sp>
    <dsp:sp modelId="{70241CB4-D700-4664-B90B-2044E1D993EF}">
      <dsp:nvSpPr>
        <dsp:cNvPr id="0" name=""/>
        <dsp:cNvSpPr/>
      </dsp:nvSpPr>
      <dsp:spPr>
        <a:xfrm>
          <a:off x="3319443" y="3866398"/>
          <a:ext cx="405732" cy="194217"/>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lang="en-US" sz="600" kern="1200" dirty="0" smtClean="0"/>
            <a:t>Catherine Faison</a:t>
          </a:r>
          <a:endParaRPr lang="en-US" sz="600" kern="1200" dirty="0"/>
        </a:p>
      </dsp:txBody>
      <dsp:txXfrm>
        <a:off x="3319443" y="3866398"/>
        <a:ext cx="405732" cy="194217"/>
      </dsp:txXfrm>
    </dsp:sp>
    <dsp:sp modelId="{E2A0DF3F-A33F-4285-9DCF-05281A9C5F4A}">
      <dsp:nvSpPr>
        <dsp:cNvPr id="0" name=""/>
        <dsp:cNvSpPr/>
      </dsp:nvSpPr>
      <dsp:spPr>
        <a:xfrm>
          <a:off x="6912082" y="4783666"/>
          <a:ext cx="521310" cy="269911"/>
        </a:xfrm>
        <a:prstGeom prst="rect">
          <a:avLst/>
        </a:prstGeom>
        <a:solidFill>
          <a:schemeClr val="bg2">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75" tIns="3175" rIns="3175" bIns="38087" numCol="1" spcCol="1270" anchor="ctr" anchorCtr="0">
          <a:noAutofit/>
        </a:bodyPr>
        <a:lstStyle/>
        <a:p>
          <a:pPr lvl="0" algn="ctr" defTabSz="222250">
            <a:lnSpc>
              <a:spcPct val="90000"/>
            </a:lnSpc>
            <a:spcBef>
              <a:spcPct val="0"/>
            </a:spcBef>
            <a:spcAft>
              <a:spcPct val="35000"/>
            </a:spcAft>
          </a:pPr>
          <a:r>
            <a:rPr lang="en-US" sz="500" kern="1200"/>
            <a:t>PHN II</a:t>
          </a:r>
        </a:p>
      </dsp:txBody>
      <dsp:txXfrm>
        <a:off x="6912082" y="4783666"/>
        <a:ext cx="521310" cy="269911"/>
      </dsp:txXfrm>
    </dsp:sp>
    <dsp:sp modelId="{4F6E9347-E9D5-4B90-8B98-37F5CE4405A4}">
      <dsp:nvSpPr>
        <dsp:cNvPr id="0" name=""/>
        <dsp:cNvSpPr/>
      </dsp:nvSpPr>
      <dsp:spPr>
        <a:xfrm>
          <a:off x="6988522" y="5012985"/>
          <a:ext cx="469179" cy="8997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r>
            <a:rPr lang="en-US" sz="500" kern="1200" dirty="0" smtClean="0"/>
            <a:t>Wendy Wright</a:t>
          </a:r>
          <a:endParaRPr lang="en-US" sz="500" kern="1200" dirty="0"/>
        </a:p>
      </dsp:txBody>
      <dsp:txXfrm>
        <a:off x="6988522" y="5012985"/>
        <a:ext cx="469179" cy="8997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811" tIns="46906" rIns="93811" bIns="4690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811" tIns="46906" rIns="93811" bIns="46906" rtlCol="0"/>
          <a:lstStyle>
            <a:lvl1pPr algn="r">
              <a:defRPr sz="1200"/>
            </a:lvl1pPr>
          </a:lstStyle>
          <a:p>
            <a:fld id="{2A9E83C2-02B8-4AC3-B787-5D83123EE0ED}" type="datetimeFigureOut">
              <a:rPr lang="en-US" smtClean="0"/>
              <a:t>11/8/2018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811" tIns="46906" rIns="93811" bIns="4690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11" tIns="46906" rIns="93811" bIns="469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811" tIns="46906" rIns="93811" bIns="469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811" tIns="46906" rIns="93811" bIns="46906" rtlCol="0" anchor="b"/>
          <a:lstStyle>
            <a:lvl1pPr algn="r">
              <a:defRPr sz="1200"/>
            </a:lvl1pPr>
          </a:lstStyle>
          <a:p>
            <a:fld id="{51A7EEB3-79DC-437C-816D-8E52A249B78F}" type="slidenum">
              <a:rPr lang="en-US" smtClean="0"/>
              <a:t>‹#›</a:t>
            </a:fld>
            <a:endParaRPr lang="en-US" dirty="0"/>
          </a:p>
        </p:txBody>
      </p:sp>
    </p:spTree>
    <p:extLst>
      <p:ext uri="{BB962C8B-B14F-4D97-AF65-F5344CB8AC3E}">
        <p14:creationId xmlns:p14="http://schemas.microsoft.com/office/powerpoint/2010/main" val="201894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52D39A0-D5BF-481C-9C0C-41C8C4C0DB5C}" type="datetimeFigureOut">
              <a:rPr lang="en-US" smtClean="0"/>
              <a:t>11/8/2018</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2460501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7436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52D39A0-D5BF-481C-9C0C-41C8C4C0DB5C}" type="datetimeFigureOut">
              <a:rPr lang="en-US" smtClean="0"/>
              <a:t>11/8/2018</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76769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52D39A0-D5BF-481C-9C0C-41C8C4C0DB5C}" type="datetimeFigureOut">
              <a:rPr lang="en-US" smtClean="0"/>
              <a:t>11/8/2018</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56D4341B-59E4-4205-86D4-4CDF5B484156}"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422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52D39A0-D5BF-481C-9C0C-41C8C4C0DB5C}" type="datetimeFigureOut">
              <a:rPr lang="en-US" smtClean="0"/>
              <a:t>11/8/2018</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97203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69149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10767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999507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52D39A0-D5BF-481C-9C0C-41C8C4C0DB5C}" type="datetimeFigureOut">
              <a:rPr lang="en-US" smtClean="0"/>
              <a:t>11/8/2018</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1733134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91631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52D39A0-D5BF-481C-9C0C-41C8C4C0DB5C}" type="datetimeFigureOut">
              <a:rPr lang="en-US" smtClean="0"/>
              <a:t>11/8/2018</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232250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9778945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0743971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277290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241356360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755357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88482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52D39A0-D5BF-481C-9C0C-41C8C4C0DB5C}" type="datetimeFigureOut">
              <a:rPr lang="en-US" smtClean="0"/>
              <a:t>11/8/2018</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D4341B-59E4-4205-86D4-4CDF5B484156}" type="slidenum">
              <a:rPr lang="en-US" smtClean="0"/>
              <a:t>‹#›</a:t>
            </a:fld>
            <a:endParaRPr lang="en-US" dirty="0"/>
          </a:p>
        </p:txBody>
      </p:sp>
    </p:spTree>
    <p:extLst>
      <p:ext uri="{BB962C8B-B14F-4D97-AF65-F5344CB8AC3E}">
        <p14:creationId xmlns:p14="http://schemas.microsoft.com/office/powerpoint/2010/main" val="2838283158"/>
      </p:ext>
    </p:extLst>
  </p:cSld>
  <p:clrMap bg1="dk1" tx1="lt1" bg2="dk2" tx2="lt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9.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8.xml"/><Relationship Id="rId5" Type="http://schemas.openxmlformats.org/officeDocument/2006/relationships/image" Target="../media/image45.jpeg"/><Relationship Id="rId4" Type="http://schemas.openxmlformats.org/officeDocument/2006/relationships/image" Target="../media/image44.jpg"/></Relationships>
</file>

<file path=ppt/slides/_rels/slide2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www.nursefamilypartnership.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8.xml"/><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722" y="1981200"/>
            <a:ext cx="8213678" cy="1829761"/>
          </a:xfrm>
        </p:spPr>
        <p:txBody>
          <a:bodyPr>
            <a:noAutofit/>
          </a:bodyPr>
          <a:lstStyle/>
          <a:p>
            <a:pPr algn="ctr"/>
            <a:r>
              <a:rPr lang="en-US" sz="44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2017-2018                        </a:t>
            </a:r>
            <a:r>
              <a:rPr lang="en-US" sz="4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Statistical Report  </a:t>
            </a:r>
          </a:p>
        </p:txBody>
      </p:sp>
      <p:sp>
        <p:nvSpPr>
          <p:cNvPr id="3" name="Subtitle 2"/>
          <p:cNvSpPr>
            <a:spLocks noGrp="1"/>
          </p:cNvSpPr>
          <p:nvPr>
            <p:ph type="subTitle" idx="1"/>
          </p:nvPr>
        </p:nvSpPr>
        <p:spPr>
          <a:xfrm>
            <a:off x="4728882" y="4191000"/>
            <a:ext cx="3496235" cy="126062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Board of Health Handbook</a:t>
            </a:r>
          </a:p>
        </p:txBody>
      </p:sp>
      <p:sp>
        <p:nvSpPr>
          <p:cNvPr id="4" name="TextBox 3"/>
          <p:cNvSpPr txBox="1"/>
          <p:nvPr/>
        </p:nvSpPr>
        <p:spPr>
          <a:xfrm>
            <a:off x="1489776" y="3810961"/>
            <a:ext cx="6324600" cy="646331"/>
          </a:xfrm>
          <a:prstGeom prst="rect">
            <a:avLst/>
          </a:prstGeom>
          <a:noFill/>
        </p:spPr>
        <p:txBody>
          <a:bodyPr wrap="square" rtlCol="0">
            <a:spAutoFit/>
          </a:bodyPr>
          <a:lstStyle/>
          <a:p>
            <a:pPr algn="ctr"/>
            <a:r>
              <a:rPr lang="en-US" b="1" dirty="0">
                <a:ln w="12700">
                  <a:solidFill>
                    <a:schemeClr val="tx2">
                      <a:satMod val="155000"/>
                    </a:schemeClr>
                  </a:solidFill>
                  <a:prstDash val="solid"/>
                </a:ln>
                <a:solidFill>
                  <a:schemeClr val="accent1">
                    <a:lumMod val="50000"/>
                  </a:schemeClr>
                </a:solidFill>
                <a:latin typeface="Atlanta" panose="020B0502020202020204" pitchFamily="34" charset="0"/>
              </a:rPr>
              <a:t>MISSION:  Promote, provide and protect the health and safety of the citizens of Northampton County</a:t>
            </a:r>
            <a:r>
              <a:rPr lang="en-US" b="1" dirty="0">
                <a:ln w="12700">
                  <a:solidFill>
                    <a:schemeClr val="tx2">
                      <a:satMod val="155000"/>
                    </a:schemeClr>
                  </a:solidFill>
                  <a:prstDash val="solid"/>
                </a:ln>
                <a:solidFill>
                  <a:schemeClr val="tx2">
                    <a:lumMod val="75000"/>
                    <a:lumOff val="25000"/>
                  </a:schemeClr>
                </a:solidFill>
                <a:latin typeface="Atlanta" panose="020B0502020202020204" pitchFamily="34" charset="0"/>
              </a:rPr>
              <a:t>. </a:t>
            </a:r>
            <a:endParaRPr lang="en-US" dirty="0">
              <a:solidFill>
                <a:schemeClr val="tx2">
                  <a:lumMod val="75000"/>
                  <a:lumOff val="25000"/>
                </a:schemeClr>
              </a:solidFill>
              <a:latin typeface="Atlanta"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076" y="641773"/>
            <a:ext cx="3810000" cy="1918776"/>
          </a:xfrm>
          <a:prstGeom prst="rect">
            <a:avLst/>
          </a:prstGeom>
        </p:spPr>
      </p:pic>
      <p:sp>
        <p:nvSpPr>
          <p:cNvPr id="7" name="TextBox 6"/>
          <p:cNvSpPr txBox="1"/>
          <p:nvPr/>
        </p:nvSpPr>
        <p:spPr>
          <a:xfrm>
            <a:off x="6463144" y="5765890"/>
            <a:ext cx="2651078" cy="338554"/>
          </a:xfrm>
          <a:prstGeom prst="rect">
            <a:avLst/>
          </a:prstGeom>
          <a:noFill/>
        </p:spPr>
        <p:txBody>
          <a:bodyPr wrap="square" rtlCol="0">
            <a:spAutoFit/>
          </a:bodyPr>
          <a:lstStyle/>
          <a:p>
            <a:r>
              <a:rPr lang="en-US" sz="1600" dirty="0">
                <a:solidFill>
                  <a:srgbClr val="002060"/>
                </a:solidFill>
                <a:latin typeface="Lucida Handwriting" panose="03010101010101010101" pitchFamily="66" charset="0"/>
              </a:rPr>
              <a:t>Public Health Works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4537263"/>
            <a:ext cx="1584278" cy="1567181"/>
          </a:xfrm>
          <a:prstGeom prst="rect">
            <a:avLst/>
          </a:prstGeom>
        </p:spPr>
      </p:pic>
    </p:spTree>
    <p:extLst>
      <p:ext uri="{BB962C8B-B14F-4D97-AF65-F5344CB8AC3E}">
        <p14:creationId xmlns:p14="http://schemas.microsoft.com/office/powerpoint/2010/main" val="1125427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28600" y="564602"/>
            <a:ext cx="8458200" cy="648736"/>
          </a:xfrm>
        </p:spPr>
        <p:txBody>
          <a:bodyPr>
            <a:normAutofit/>
          </a:bodyPr>
          <a:lstStyle/>
          <a:p>
            <a:pPr algn="ctr"/>
            <a:r>
              <a:rPr lang="en-US" b="1" dirty="0">
                <a:solidFill>
                  <a:schemeClr val="bg1"/>
                </a:solidFill>
              </a:rPr>
              <a:t>Agency Staff/Discipline</a:t>
            </a:r>
            <a:r>
              <a:rPr lang="en-US" b="1" dirty="0"/>
              <a:t>: </a:t>
            </a:r>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3125456505"/>
              </p:ext>
            </p:extLst>
          </p:nvPr>
        </p:nvGraphicFramePr>
        <p:xfrm>
          <a:off x="4441969" y="1444624"/>
          <a:ext cx="4092431" cy="4693589"/>
        </p:xfrm>
        <a:graphic>
          <a:graphicData uri="http://schemas.openxmlformats.org/drawingml/2006/table">
            <a:tbl>
              <a:tblPr>
                <a:tableStyleId>{5C22544A-7EE6-4342-B048-85BDC9FD1C3A}</a:tableStyleId>
              </a:tblPr>
              <a:tblGrid>
                <a:gridCol w="1570755">
                  <a:extLst>
                    <a:ext uri="{9D8B030D-6E8A-4147-A177-3AD203B41FA5}">
                      <a16:colId xmlns:a16="http://schemas.microsoft.com/office/drawing/2014/main" val="2621371637"/>
                    </a:ext>
                  </a:extLst>
                </a:gridCol>
                <a:gridCol w="2521676">
                  <a:extLst>
                    <a:ext uri="{9D8B030D-6E8A-4147-A177-3AD203B41FA5}">
                      <a16:colId xmlns:a16="http://schemas.microsoft.com/office/drawing/2014/main" val="362380583"/>
                    </a:ext>
                  </a:extLst>
                </a:gridCol>
              </a:tblGrid>
              <a:tr h="167571">
                <a:tc>
                  <a:txBody>
                    <a:bodyPr/>
                    <a:lstStyle/>
                    <a:p>
                      <a:pPr algn="l" rtl="0" fontAlgn="b"/>
                      <a:r>
                        <a:rPr lang="en-US" sz="1000" b="0" i="0" u="none" strike="noStrike" dirty="0" smtClean="0">
                          <a:solidFill>
                            <a:schemeClr val="bg1"/>
                          </a:solidFill>
                          <a:effectLst/>
                          <a:latin typeface="Century Gothic" panose="020B0502020202020204" pitchFamily="34" charset="0"/>
                        </a:rPr>
                        <a:t>Pearce, Valerie</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b="0" i="0" u="none" strike="noStrike" dirty="0" smtClean="0">
                          <a:solidFill>
                            <a:schemeClr val="bg1"/>
                          </a:solidFill>
                          <a:effectLst/>
                          <a:latin typeface="Century Gothic" panose="020B0502020202020204" pitchFamily="34" charset="0"/>
                        </a:rPr>
                        <a:t>Public</a:t>
                      </a:r>
                      <a:r>
                        <a:rPr lang="en-US" sz="1000" b="0" i="0" u="none" strike="noStrike" baseline="0" dirty="0" smtClean="0">
                          <a:solidFill>
                            <a:schemeClr val="bg1"/>
                          </a:solidFill>
                          <a:effectLst/>
                          <a:latin typeface="Century Gothic" panose="020B0502020202020204" pitchFamily="34" charset="0"/>
                        </a:rPr>
                        <a:t> Health Nurse II</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623196780"/>
                  </a:ext>
                </a:extLst>
              </a:tr>
              <a:tr h="167571">
                <a:tc>
                  <a:txBody>
                    <a:bodyPr/>
                    <a:lstStyle/>
                    <a:p>
                      <a:pPr algn="l" rtl="0" fontAlgn="b"/>
                      <a:r>
                        <a:rPr lang="en-US" sz="1000" u="none" strike="noStrike" dirty="0">
                          <a:solidFill>
                            <a:schemeClr val="bg1"/>
                          </a:solidFill>
                          <a:effectLst/>
                          <a:latin typeface="Century Gothic" panose="020B0502020202020204" pitchFamily="34" charset="0"/>
                        </a:rPr>
                        <a:t>Person, Loisteen</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a:solidFill>
                            <a:schemeClr val="bg1"/>
                          </a:solidFill>
                          <a:effectLst/>
                          <a:latin typeface="Century Gothic" panose="020B0502020202020204" pitchFamily="34" charset="0"/>
                        </a:rPr>
                        <a:t>Patient Relations Representative IV</a:t>
                      </a:r>
                      <a:endParaRPr lang="en-US" sz="1000" b="0" i="0" u="none" strike="noStrike">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469875388"/>
                  </a:ext>
                </a:extLst>
              </a:tr>
              <a:tr h="331676">
                <a:tc>
                  <a:txBody>
                    <a:bodyPr/>
                    <a:lstStyle/>
                    <a:p>
                      <a:pPr algn="l" rtl="0" fontAlgn="b"/>
                      <a:r>
                        <a:rPr lang="en-US" sz="1000" u="none" strike="noStrike" dirty="0">
                          <a:solidFill>
                            <a:schemeClr val="bg1"/>
                          </a:solidFill>
                          <a:effectLst/>
                          <a:latin typeface="Century Gothic" panose="020B0502020202020204" pitchFamily="34" charset="0"/>
                        </a:rPr>
                        <a:t>Person, Sheila </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Nutritionist II w/a Nutritionist III (WIC Director)</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678272640"/>
                  </a:ext>
                </a:extLst>
              </a:tr>
              <a:tr h="167571">
                <a:tc>
                  <a:txBody>
                    <a:bodyPr/>
                    <a:lstStyle/>
                    <a:p>
                      <a:pPr algn="l" rtl="0" fontAlgn="b"/>
                      <a:r>
                        <a:rPr lang="en-US" sz="1000" u="none" strike="noStrike" dirty="0" err="1">
                          <a:solidFill>
                            <a:schemeClr val="bg1"/>
                          </a:solidFill>
                          <a:effectLst/>
                          <a:latin typeface="Century Gothic" panose="020B0502020202020204" pitchFamily="34" charset="0"/>
                        </a:rPr>
                        <a:t>Ponton</a:t>
                      </a:r>
                      <a:r>
                        <a:rPr lang="en-US" sz="1000" u="none" strike="noStrike" dirty="0">
                          <a:solidFill>
                            <a:schemeClr val="bg1"/>
                          </a:solidFill>
                          <a:effectLst/>
                          <a:latin typeface="Century Gothic" panose="020B0502020202020204" pitchFamily="34" charset="0"/>
                        </a:rPr>
                        <a:t>, Shelia</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Community Health </a:t>
                      </a:r>
                      <a:r>
                        <a:rPr lang="en-US" sz="1000" u="none" strike="noStrike" dirty="0" smtClean="0">
                          <a:solidFill>
                            <a:schemeClr val="bg1"/>
                          </a:solidFill>
                          <a:effectLst/>
                          <a:latin typeface="Century Gothic" panose="020B0502020202020204" pitchFamily="34" charset="0"/>
                        </a:rPr>
                        <a:t>Technician (HH)</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440784265"/>
                  </a:ext>
                </a:extLst>
              </a:tr>
              <a:tr h="167571">
                <a:tc>
                  <a:txBody>
                    <a:bodyPr/>
                    <a:lstStyle/>
                    <a:p>
                      <a:pPr algn="l" rtl="0" fontAlgn="b"/>
                      <a:r>
                        <a:rPr lang="en-US" sz="1000" u="none" strike="noStrike" dirty="0">
                          <a:solidFill>
                            <a:schemeClr val="bg1"/>
                          </a:solidFill>
                          <a:effectLst/>
                          <a:latin typeface="Century Gothic" panose="020B0502020202020204" pitchFamily="34" charset="0"/>
                        </a:rPr>
                        <a:t>Smith, Andy</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Local Health Director</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278213325"/>
                  </a:ext>
                </a:extLst>
              </a:tr>
              <a:tr h="167571">
                <a:tc>
                  <a:txBody>
                    <a:bodyPr/>
                    <a:lstStyle/>
                    <a:p>
                      <a:pPr algn="l" rtl="0" fontAlgn="b"/>
                      <a:r>
                        <a:rPr lang="en-US" sz="1000" u="none" strike="noStrike" dirty="0" err="1">
                          <a:solidFill>
                            <a:schemeClr val="bg1"/>
                          </a:solidFill>
                          <a:effectLst/>
                          <a:latin typeface="Century Gothic" panose="020B0502020202020204" pitchFamily="34" charset="0"/>
                        </a:rPr>
                        <a:t>Stansbury</a:t>
                      </a:r>
                      <a:r>
                        <a:rPr lang="en-US" sz="1000" u="none" strike="noStrike" dirty="0">
                          <a:solidFill>
                            <a:schemeClr val="bg1"/>
                          </a:solidFill>
                          <a:effectLst/>
                          <a:latin typeface="Century Gothic" panose="020B0502020202020204" pitchFamily="34" charset="0"/>
                        </a:rPr>
                        <a:t>, Teresa</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Processing Assistant IV (NFP)</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072630462"/>
                  </a:ext>
                </a:extLst>
              </a:tr>
              <a:tr h="207212">
                <a:tc>
                  <a:txBody>
                    <a:bodyPr/>
                    <a:lstStyle/>
                    <a:p>
                      <a:pPr algn="l" rtl="0" fontAlgn="b"/>
                      <a:r>
                        <a:rPr lang="en-US" sz="1000" u="none" strike="noStrike" dirty="0">
                          <a:solidFill>
                            <a:schemeClr val="bg1"/>
                          </a:solidFill>
                          <a:effectLst/>
                          <a:latin typeface="Century Gothic" panose="020B0502020202020204" pitchFamily="34" charset="0"/>
                        </a:rPr>
                        <a:t>Sumner, Joyce</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Licensed Practical Nurse </a:t>
                      </a:r>
                      <a:r>
                        <a:rPr lang="en-US" sz="1000" u="none" strike="noStrike" dirty="0" smtClean="0">
                          <a:solidFill>
                            <a:schemeClr val="bg1"/>
                          </a:solidFill>
                          <a:effectLst/>
                          <a:latin typeface="Century Gothic" panose="020B0502020202020204" pitchFamily="34" charset="0"/>
                        </a:rPr>
                        <a:t>II (HH)</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861875289"/>
                  </a:ext>
                </a:extLst>
              </a:tr>
              <a:tr h="331676">
                <a:tc>
                  <a:txBody>
                    <a:bodyPr/>
                    <a:lstStyle/>
                    <a:p>
                      <a:pPr algn="l" rtl="0" fontAlgn="b"/>
                      <a:r>
                        <a:rPr lang="en-US" sz="1000" u="none" strike="noStrike" dirty="0">
                          <a:solidFill>
                            <a:schemeClr val="bg1"/>
                          </a:solidFill>
                          <a:effectLst/>
                          <a:latin typeface="Century Gothic" panose="020B0502020202020204" pitchFamily="34" charset="0"/>
                        </a:rPr>
                        <a:t>Tate, Kelly </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Public Health Nurse II (HH)</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881082239"/>
                  </a:ext>
                </a:extLst>
              </a:tr>
              <a:tr h="167571">
                <a:tc>
                  <a:txBody>
                    <a:bodyPr/>
                    <a:lstStyle/>
                    <a:p>
                      <a:pPr algn="l" rtl="0" fontAlgn="b"/>
                      <a:r>
                        <a:rPr lang="en-US" sz="1000" u="none" strike="noStrike" dirty="0">
                          <a:solidFill>
                            <a:schemeClr val="bg1"/>
                          </a:solidFill>
                          <a:effectLst/>
                          <a:latin typeface="Century Gothic" panose="020B0502020202020204" pitchFamily="34" charset="0"/>
                        </a:rPr>
                        <a:t>Vaughan, Gloria</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Patient Relations Representative IV</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300870542"/>
                  </a:ext>
                </a:extLst>
              </a:tr>
              <a:tr h="167571">
                <a:tc>
                  <a:txBody>
                    <a:bodyPr/>
                    <a:lstStyle/>
                    <a:p>
                      <a:pPr algn="l" rtl="0" fontAlgn="b"/>
                      <a:r>
                        <a:rPr lang="en-US" sz="1000" u="none" strike="noStrike" dirty="0">
                          <a:solidFill>
                            <a:schemeClr val="bg1"/>
                          </a:solidFill>
                          <a:effectLst/>
                          <a:latin typeface="Century Gothic" panose="020B0502020202020204" pitchFamily="34" charset="0"/>
                        </a:rPr>
                        <a:t>Vick, Katherine</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Public Health Nurse II ( </a:t>
                      </a:r>
                      <a:r>
                        <a:rPr lang="en-US" sz="1000" u="none" strike="noStrike" dirty="0" smtClean="0">
                          <a:solidFill>
                            <a:schemeClr val="bg1"/>
                          </a:solidFill>
                          <a:effectLst/>
                          <a:latin typeface="Century Gothic" panose="020B0502020202020204" pitchFamily="34" charset="0"/>
                        </a:rPr>
                        <a:t>CC4C)</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571111855"/>
                  </a:ext>
                </a:extLst>
              </a:tr>
              <a:tr h="227427">
                <a:tc>
                  <a:txBody>
                    <a:bodyPr/>
                    <a:lstStyle/>
                    <a:p>
                      <a:pPr algn="l" rtl="0" fontAlgn="b"/>
                      <a:r>
                        <a:rPr lang="en-US" sz="1000" u="none" strike="noStrike" dirty="0">
                          <a:solidFill>
                            <a:schemeClr val="bg1"/>
                          </a:solidFill>
                          <a:effectLst/>
                          <a:latin typeface="Century Gothic" panose="020B0502020202020204" pitchFamily="34" charset="0"/>
                        </a:rPr>
                        <a:t>Vick, Megan</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Human Services Planner/Evaluator II</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1346352554"/>
                  </a:ext>
                </a:extLst>
              </a:tr>
              <a:tr h="331676">
                <a:tc>
                  <a:txBody>
                    <a:bodyPr/>
                    <a:lstStyle/>
                    <a:p>
                      <a:pPr algn="l" rtl="0" fontAlgn="b"/>
                      <a:r>
                        <a:rPr lang="en-US" sz="1000" u="none" strike="noStrike" dirty="0">
                          <a:solidFill>
                            <a:schemeClr val="bg1"/>
                          </a:solidFill>
                          <a:effectLst/>
                          <a:latin typeface="Century Gothic" panose="020B0502020202020204" pitchFamily="34" charset="0"/>
                        </a:rPr>
                        <a:t>Warren, Cheryl</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Administrative Officer II</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4292836180"/>
                  </a:ext>
                </a:extLst>
              </a:tr>
              <a:tr h="167571">
                <a:tc>
                  <a:txBody>
                    <a:bodyPr/>
                    <a:lstStyle/>
                    <a:p>
                      <a:pPr algn="l" rtl="0" fontAlgn="b"/>
                      <a:r>
                        <a:rPr lang="en-US" sz="1000" u="none" strike="noStrike" dirty="0">
                          <a:solidFill>
                            <a:schemeClr val="bg1"/>
                          </a:solidFill>
                          <a:effectLst/>
                          <a:latin typeface="Century Gothic" panose="020B0502020202020204" pitchFamily="34" charset="0"/>
                        </a:rPr>
                        <a:t>White, John</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Environmental Health Supervisor I </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129233189"/>
                  </a:ext>
                </a:extLst>
              </a:tr>
              <a:tr h="247644">
                <a:tc>
                  <a:txBody>
                    <a:bodyPr/>
                    <a:lstStyle/>
                    <a:p>
                      <a:pPr algn="l" rtl="0" fontAlgn="b"/>
                      <a:r>
                        <a:rPr lang="en-US" sz="1000" b="0" i="0" u="none" strike="noStrike" dirty="0" smtClean="0">
                          <a:solidFill>
                            <a:schemeClr val="bg1"/>
                          </a:solidFill>
                          <a:effectLst/>
                          <a:latin typeface="Century Gothic" panose="020B0502020202020204" pitchFamily="34" charset="0"/>
                        </a:rPr>
                        <a:t>Caroline Williams</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b="0" i="0" u="none" strike="noStrike" dirty="0" smtClean="0">
                          <a:solidFill>
                            <a:schemeClr val="bg1"/>
                          </a:solidFill>
                          <a:effectLst/>
                          <a:latin typeface="Century Gothic" panose="020B0502020202020204" pitchFamily="34" charset="0"/>
                        </a:rPr>
                        <a:t>Public Health Nurse II (Jail Site)</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267810936"/>
                  </a:ext>
                </a:extLst>
              </a:tr>
              <a:tr h="167571">
                <a:tc>
                  <a:txBody>
                    <a:bodyPr/>
                    <a:lstStyle/>
                    <a:p>
                      <a:pPr algn="l" rtl="0" fontAlgn="b"/>
                      <a:r>
                        <a:rPr lang="en-US" sz="1000" b="0" i="0" u="none" strike="noStrike" dirty="0" smtClean="0">
                          <a:solidFill>
                            <a:schemeClr val="bg1"/>
                          </a:solidFill>
                          <a:effectLst/>
                          <a:latin typeface="Century Gothic" panose="020B0502020202020204" pitchFamily="34" charset="0"/>
                        </a:rPr>
                        <a:t>Wendy Wright</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b="0" i="0" u="none" strike="noStrike" dirty="0" smtClean="0">
                          <a:solidFill>
                            <a:schemeClr val="bg1"/>
                          </a:solidFill>
                          <a:effectLst/>
                          <a:latin typeface="Century Gothic" panose="020B0502020202020204" pitchFamily="34" charset="0"/>
                        </a:rPr>
                        <a:t>Public Health Nurse II (NFP)</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95765635"/>
                  </a:ext>
                </a:extLst>
              </a:tr>
              <a:tr h="167571">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1476717994"/>
                  </a:ext>
                </a:extLst>
              </a:tr>
              <a:tr h="167571">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620780233"/>
                  </a:ext>
                </a:extLst>
              </a:tr>
              <a:tr h="167571">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849369975"/>
                  </a:ext>
                </a:extLst>
              </a:tr>
              <a:tr h="167571">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704992128"/>
                  </a:ext>
                </a:extLst>
              </a:tr>
              <a:tr h="167571">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785595699"/>
                  </a:ext>
                </a:extLst>
              </a:tr>
              <a:tr h="167571">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4332941"/>
                  </a:ext>
                </a:extLst>
              </a:tr>
              <a:tr h="167571">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1997286128"/>
                  </a:ext>
                </a:extLst>
              </a:tr>
              <a:tr h="167571">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140665179"/>
                  </a:ext>
                </a:extLst>
              </a:tr>
              <a:tr h="167571">
                <a:tc>
                  <a:txBody>
                    <a:bodyPr/>
                    <a:lstStyle/>
                    <a:p>
                      <a:pPr algn="l" rtl="0" fontAlgn="b"/>
                      <a:endParaRPr lang="en-US" sz="1000" b="0" i="0" u="none" strike="noStrike">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234264847"/>
                  </a:ext>
                </a:extLst>
              </a:tr>
            </a:tbl>
          </a:graphicData>
        </a:graphic>
      </p:graphicFrame>
      <p:sp>
        <p:nvSpPr>
          <p:cNvPr id="6" name="TextBox 5"/>
          <p:cNvSpPr txBox="1"/>
          <p:nvPr/>
        </p:nvSpPr>
        <p:spPr>
          <a:xfrm>
            <a:off x="1371600" y="1198772"/>
            <a:ext cx="2819400" cy="246221"/>
          </a:xfrm>
          <a:prstGeom prst="rect">
            <a:avLst/>
          </a:prstGeom>
          <a:noFill/>
        </p:spPr>
        <p:txBody>
          <a:bodyPr wrap="square" rtlCol="0">
            <a:spAutoFit/>
          </a:bodyPr>
          <a:lstStyle/>
          <a:p>
            <a:r>
              <a:rPr lang="en-US" sz="1000" b="1" dirty="0"/>
              <a:t>Name	                                         Discipline</a:t>
            </a:r>
          </a:p>
        </p:txBody>
      </p:sp>
      <p:sp>
        <p:nvSpPr>
          <p:cNvPr id="12" name="TextBox 11"/>
          <p:cNvSpPr txBox="1"/>
          <p:nvPr/>
        </p:nvSpPr>
        <p:spPr>
          <a:xfrm>
            <a:off x="4049785" y="1039004"/>
            <a:ext cx="2819400" cy="400110"/>
          </a:xfrm>
          <a:prstGeom prst="rect">
            <a:avLst/>
          </a:prstGeom>
          <a:noFill/>
        </p:spPr>
        <p:txBody>
          <a:bodyPr wrap="square" rtlCol="0">
            <a:spAutoFit/>
          </a:bodyPr>
          <a:lstStyle/>
          <a:p>
            <a:r>
              <a:rPr lang="en-US" sz="1000" b="1" dirty="0">
                <a:solidFill>
                  <a:schemeClr val="bg1"/>
                </a:solidFill>
              </a:rPr>
              <a:t>Name	                                                   Discipline</a:t>
            </a:r>
          </a:p>
        </p:txBody>
      </p:sp>
      <p:sp>
        <p:nvSpPr>
          <p:cNvPr id="17" name="TextBox 16"/>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18" name="Straight Connector 17"/>
          <p:cNvCxnSpPr/>
          <p:nvPr/>
        </p:nvCxnSpPr>
        <p:spPr>
          <a:xfrm>
            <a:off x="6705600" y="381000"/>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0369" y="1123643"/>
            <a:ext cx="1606062" cy="230832"/>
          </a:xfrm>
          <a:prstGeom prst="rect">
            <a:avLst/>
          </a:prstGeom>
          <a:solidFill>
            <a:schemeClr val="accent5">
              <a:lumMod val="75000"/>
            </a:schemeClr>
          </a:solidFill>
          <a:ln>
            <a:solidFill>
              <a:schemeClr val="bg2">
                <a:lumMod val="25000"/>
              </a:schemeClr>
            </a:solidFill>
          </a:ln>
        </p:spPr>
        <p:txBody>
          <a:bodyPr wrap="square" rtlCol="0">
            <a:spAutoFit/>
          </a:bodyPr>
          <a:lstStyle/>
          <a:p>
            <a:r>
              <a:rPr lang="en-US" sz="900" dirty="0"/>
              <a:t> as of </a:t>
            </a:r>
            <a:r>
              <a:rPr lang="en-US" sz="900" dirty="0" smtClean="0"/>
              <a:t>July 1, 2018</a:t>
            </a:r>
            <a:endParaRPr lang="en-US" sz="900" dirty="0"/>
          </a:p>
        </p:txBody>
      </p:sp>
      <p:graphicFrame>
        <p:nvGraphicFramePr>
          <p:cNvPr id="5" name="Table 4"/>
          <p:cNvGraphicFramePr>
            <a:graphicFrameLocks noGrp="1"/>
          </p:cNvGraphicFramePr>
          <p:nvPr>
            <p:extLst>
              <p:ext uri="{D42A27DB-BD31-4B8C-83A1-F6EECF244321}">
                <p14:modId xmlns:p14="http://schemas.microsoft.com/office/powerpoint/2010/main" val="818707380"/>
              </p:ext>
            </p:extLst>
          </p:nvPr>
        </p:nvGraphicFramePr>
        <p:xfrm>
          <a:off x="609600" y="1444623"/>
          <a:ext cx="3706885" cy="4697552"/>
        </p:xfrm>
        <a:graphic>
          <a:graphicData uri="http://schemas.openxmlformats.org/drawingml/2006/table">
            <a:tbl>
              <a:tblPr>
                <a:tableStyleId>{5C22544A-7EE6-4342-B048-85BDC9FD1C3A}</a:tableStyleId>
              </a:tblPr>
              <a:tblGrid>
                <a:gridCol w="1400613">
                  <a:extLst>
                    <a:ext uri="{9D8B030D-6E8A-4147-A177-3AD203B41FA5}">
                      <a16:colId xmlns:a16="http://schemas.microsoft.com/office/drawing/2014/main" val="2021679803"/>
                    </a:ext>
                  </a:extLst>
                </a:gridCol>
                <a:gridCol w="2306272">
                  <a:extLst>
                    <a:ext uri="{9D8B030D-6E8A-4147-A177-3AD203B41FA5}">
                      <a16:colId xmlns:a16="http://schemas.microsoft.com/office/drawing/2014/main" val="533995753"/>
                    </a:ext>
                  </a:extLst>
                </a:gridCol>
              </a:tblGrid>
              <a:tr h="240398">
                <a:tc>
                  <a:txBody>
                    <a:bodyPr/>
                    <a:lstStyle/>
                    <a:p>
                      <a:pPr algn="l" rtl="0" fontAlgn="b"/>
                      <a:r>
                        <a:rPr lang="en-US" sz="1000" b="0" i="0" u="none" strike="noStrike" dirty="0" err="1" smtClean="0">
                          <a:solidFill>
                            <a:schemeClr val="bg1"/>
                          </a:solidFill>
                          <a:effectLst/>
                          <a:latin typeface="Century Gothic" panose="020B0502020202020204" pitchFamily="34" charset="0"/>
                        </a:rPr>
                        <a:t>Ard</a:t>
                      </a:r>
                      <a:r>
                        <a:rPr lang="en-US" sz="1000" b="0" i="0" u="none" strike="noStrike" dirty="0" smtClean="0">
                          <a:solidFill>
                            <a:schemeClr val="bg1"/>
                          </a:solidFill>
                          <a:effectLst/>
                          <a:latin typeface="Century Gothic" panose="020B0502020202020204" pitchFamily="34" charset="0"/>
                        </a:rPr>
                        <a:t>, Linda</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b="0" i="0" u="none" strike="noStrike" dirty="0" smtClean="0">
                          <a:solidFill>
                            <a:schemeClr val="bg1"/>
                          </a:solidFill>
                          <a:effectLst/>
                          <a:latin typeface="Century Gothic" panose="020B0502020202020204" pitchFamily="34" charset="0"/>
                        </a:rPr>
                        <a:t>Public</a:t>
                      </a:r>
                      <a:r>
                        <a:rPr lang="en-US" sz="1000" b="0" i="0" u="none" strike="noStrike" baseline="0" dirty="0" smtClean="0">
                          <a:solidFill>
                            <a:schemeClr val="bg1"/>
                          </a:solidFill>
                          <a:effectLst/>
                          <a:latin typeface="Century Gothic" panose="020B0502020202020204" pitchFamily="34" charset="0"/>
                        </a:rPr>
                        <a:t> Health Nurse II (HH)</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144618720"/>
                  </a:ext>
                </a:extLst>
              </a:tr>
              <a:tr h="173212">
                <a:tc>
                  <a:txBody>
                    <a:bodyPr/>
                    <a:lstStyle/>
                    <a:p>
                      <a:pPr algn="l" rtl="0" fontAlgn="b"/>
                      <a:r>
                        <a:rPr lang="en-US" sz="1000" u="none" strike="noStrike" dirty="0">
                          <a:solidFill>
                            <a:schemeClr val="bg1"/>
                          </a:solidFill>
                          <a:effectLst/>
                          <a:latin typeface="Century Gothic" panose="020B0502020202020204" pitchFamily="34" charset="0"/>
                        </a:rPr>
                        <a:t>Brown, Anne </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Processing Assistant IV </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3798764981"/>
                  </a:ext>
                </a:extLst>
              </a:tr>
              <a:tr h="173212">
                <a:tc>
                  <a:txBody>
                    <a:bodyPr/>
                    <a:lstStyle/>
                    <a:p>
                      <a:pPr algn="l" rtl="0" fontAlgn="b"/>
                      <a:r>
                        <a:rPr lang="en-US" sz="1000" u="none" strike="noStrike" dirty="0">
                          <a:solidFill>
                            <a:schemeClr val="bg1"/>
                          </a:solidFill>
                          <a:effectLst/>
                          <a:latin typeface="Century Gothic" panose="020B0502020202020204" pitchFamily="34" charset="0"/>
                        </a:rPr>
                        <a:t>Bryant, Karen</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Processing Assistant IV</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3197056806"/>
                  </a:ext>
                </a:extLst>
              </a:tr>
              <a:tr h="173212">
                <a:tc>
                  <a:txBody>
                    <a:bodyPr/>
                    <a:lstStyle/>
                    <a:p>
                      <a:pPr algn="l" rtl="0" fontAlgn="b"/>
                      <a:r>
                        <a:rPr lang="en-US" sz="1000" u="none" strike="noStrike" dirty="0">
                          <a:solidFill>
                            <a:schemeClr val="bg1"/>
                          </a:solidFill>
                          <a:effectLst/>
                          <a:latin typeface="Century Gothic" panose="020B0502020202020204" pitchFamily="34" charset="0"/>
                        </a:rPr>
                        <a:t>Burke, Patricia </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a:solidFill>
                            <a:schemeClr val="bg1"/>
                          </a:solidFill>
                          <a:effectLst/>
                          <a:latin typeface="Century Gothic" panose="020B0502020202020204" pitchFamily="34" charset="0"/>
                        </a:rPr>
                        <a:t>Processing Assistant III</a:t>
                      </a:r>
                      <a:endParaRPr lang="en-US" sz="1000" b="0" i="0" u="none" strike="noStrike">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136679410"/>
                  </a:ext>
                </a:extLst>
              </a:tr>
              <a:tr h="173212">
                <a:tc>
                  <a:txBody>
                    <a:bodyPr/>
                    <a:lstStyle/>
                    <a:p>
                      <a:pPr algn="l" rtl="0" fontAlgn="b"/>
                      <a:r>
                        <a:rPr lang="en-US" sz="1000" u="none" strike="noStrike" dirty="0">
                          <a:solidFill>
                            <a:schemeClr val="bg1"/>
                          </a:solidFill>
                          <a:effectLst/>
                          <a:latin typeface="Century Gothic" panose="020B0502020202020204" pitchFamily="34" charset="0"/>
                        </a:rPr>
                        <a:t>Bynum, </a:t>
                      </a:r>
                      <a:r>
                        <a:rPr lang="en-US" sz="1000" u="none" strike="noStrike" dirty="0" err="1">
                          <a:solidFill>
                            <a:schemeClr val="bg1"/>
                          </a:solidFill>
                          <a:effectLst/>
                          <a:latin typeface="Century Gothic" panose="020B0502020202020204" pitchFamily="34" charset="0"/>
                        </a:rPr>
                        <a:t>Ulandis</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Breastfeeding Peer Counselor</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2034219653"/>
                  </a:ext>
                </a:extLst>
              </a:tr>
              <a:tr h="173212">
                <a:tc>
                  <a:txBody>
                    <a:bodyPr/>
                    <a:lstStyle/>
                    <a:p>
                      <a:pPr algn="l" rtl="0" fontAlgn="b"/>
                      <a:r>
                        <a:rPr lang="en-US" sz="1000" u="none" strike="noStrike" dirty="0" err="1">
                          <a:solidFill>
                            <a:schemeClr val="bg1"/>
                          </a:solidFill>
                          <a:effectLst/>
                          <a:latin typeface="Century Gothic" panose="020B0502020202020204" pitchFamily="34" charset="0"/>
                        </a:rPr>
                        <a:t>Cocke</a:t>
                      </a:r>
                      <a:r>
                        <a:rPr lang="en-US" sz="1000" u="none" strike="noStrike" dirty="0">
                          <a:solidFill>
                            <a:schemeClr val="bg1"/>
                          </a:solidFill>
                          <a:effectLst/>
                          <a:latin typeface="Century Gothic" panose="020B0502020202020204" pitchFamily="34" charset="0"/>
                        </a:rPr>
                        <a:t>, Cathy</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a:solidFill>
                            <a:schemeClr val="bg1"/>
                          </a:solidFill>
                          <a:effectLst/>
                          <a:latin typeface="Century Gothic" panose="020B0502020202020204" pitchFamily="34" charset="0"/>
                        </a:rPr>
                        <a:t>Accounting Technician II</a:t>
                      </a:r>
                      <a:endParaRPr lang="en-US" sz="1000" b="0" i="0" u="none" strike="noStrike">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3949401189"/>
                  </a:ext>
                </a:extLst>
              </a:tr>
              <a:tr h="173212">
                <a:tc>
                  <a:txBody>
                    <a:bodyPr/>
                    <a:lstStyle/>
                    <a:p>
                      <a:pPr algn="l" rtl="0" fontAlgn="b"/>
                      <a:r>
                        <a:rPr lang="en-US" sz="1000" u="none" strike="noStrike" dirty="0" err="1">
                          <a:solidFill>
                            <a:schemeClr val="bg1"/>
                          </a:solidFill>
                          <a:effectLst/>
                          <a:latin typeface="Century Gothic" panose="020B0502020202020204" pitchFamily="34" charset="0"/>
                        </a:rPr>
                        <a:t>Creekmore</a:t>
                      </a:r>
                      <a:r>
                        <a:rPr lang="en-US" sz="1000" u="none" strike="noStrike" dirty="0">
                          <a:solidFill>
                            <a:schemeClr val="bg1"/>
                          </a:solidFill>
                          <a:effectLst/>
                          <a:latin typeface="Century Gothic" panose="020B0502020202020204" pitchFamily="34" charset="0"/>
                        </a:rPr>
                        <a:t>, Blair</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Public Health </a:t>
                      </a:r>
                      <a:r>
                        <a:rPr lang="en-US" sz="1000" u="none" strike="noStrike" dirty="0" smtClean="0">
                          <a:solidFill>
                            <a:schemeClr val="bg1"/>
                          </a:solidFill>
                          <a:effectLst/>
                          <a:latin typeface="Century Gothic" panose="020B0502020202020204" pitchFamily="34" charset="0"/>
                        </a:rPr>
                        <a:t>Nurse </a:t>
                      </a:r>
                      <a:r>
                        <a:rPr lang="en-US" sz="1000" u="none" strike="noStrike" dirty="0" err="1" smtClean="0">
                          <a:solidFill>
                            <a:schemeClr val="bg1"/>
                          </a:solidFill>
                          <a:effectLst/>
                          <a:latin typeface="Century Gothic" panose="020B0502020202020204" pitchFamily="34" charset="0"/>
                        </a:rPr>
                        <a:t>Spvr</a:t>
                      </a:r>
                      <a:r>
                        <a:rPr lang="en-US" sz="1000" u="none" strike="noStrike" baseline="0" dirty="0" smtClean="0">
                          <a:solidFill>
                            <a:schemeClr val="bg1"/>
                          </a:solidFill>
                          <a:effectLst/>
                          <a:latin typeface="Century Gothic" panose="020B0502020202020204" pitchFamily="34" charset="0"/>
                        </a:rPr>
                        <a:t> I w/a II (NFP)</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2512097447"/>
                  </a:ext>
                </a:extLst>
              </a:tr>
              <a:tr h="173212">
                <a:tc>
                  <a:txBody>
                    <a:bodyPr/>
                    <a:lstStyle/>
                    <a:p>
                      <a:pPr algn="l" rtl="0" fontAlgn="b"/>
                      <a:r>
                        <a:rPr lang="en-US" sz="1000" u="none" strike="noStrike" dirty="0">
                          <a:solidFill>
                            <a:schemeClr val="bg1"/>
                          </a:solidFill>
                          <a:effectLst/>
                          <a:latin typeface="Century Gothic" panose="020B0502020202020204" pitchFamily="34" charset="0"/>
                        </a:rPr>
                        <a:t>Edwards, Tina</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Medical Lab Technologist I</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3520290141"/>
                  </a:ext>
                </a:extLst>
              </a:tr>
              <a:tr h="173212">
                <a:tc>
                  <a:txBody>
                    <a:bodyPr/>
                    <a:lstStyle/>
                    <a:p>
                      <a:pPr algn="l" rtl="0" fontAlgn="b"/>
                      <a:r>
                        <a:rPr lang="en-US" sz="1000" u="none" strike="noStrike" dirty="0">
                          <a:solidFill>
                            <a:schemeClr val="bg1"/>
                          </a:solidFill>
                          <a:effectLst/>
                          <a:latin typeface="Century Gothic" panose="020B0502020202020204" pitchFamily="34" charset="0"/>
                        </a:rPr>
                        <a:t>Faison, Catherine</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Processing Assistant IV</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411205777"/>
                  </a:ext>
                </a:extLst>
              </a:tr>
              <a:tr h="309168">
                <a:tc>
                  <a:txBody>
                    <a:bodyPr/>
                    <a:lstStyle/>
                    <a:p>
                      <a:pPr algn="l" rtl="0" fontAlgn="b"/>
                      <a:r>
                        <a:rPr lang="en-US" sz="1000" u="none" strike="noStrike" dirty="0">
                          <a:solidFill>
                            <a:schemeClr val="bg1"/>
                          </a:solidFill>
                          <a:effectLst/>
                          <a:latin typeface="Century Gothic" panose="020B0502020202020204" pitchFamily="34" charset="0"/>
                        </a:rPr>
                        <a:t>Finney, Susan </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Public Health Nurse Supervisor II (Home Health)</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2078403335"/>
                  </a:ext>
                </a:extLst>
              </a:tr>
              <a:tr h="173212">
                <a:tc>
                  <a:txBody>
                    <a:bodyPr/>
                    <a:lstStyle/>
                    <a:p>
                      <a:pPr algn="l" rtl="0" fontAlgn="b"/>
                      <a:r>
                        <a:rPr lang="en-US" sz="1000" u="none" strike="noStrike" dirty="0" smtClean="0">
                          <a:solidFill>
                            <a:schemeClr val="bg1"/>
                          </a:solidFill>
                          <a:effectLst/>
                          <a:latin typeface="Century Gothic" panose="020B0502020202020204" pitchFamily="34" charset="0"/>
                        </a:rPr>
                        <a:t>Fleming,</a:t>
                      </a:r>
                      <a:r>
                        <a:rPr lang="en-US" sz="1000" u="none" strike="noStrike" baseline="0" dirty="0" smtClean="0">
                          <a:solidFill>
                            <a:schemeClr val="bg1"/>
                          </a:solidFill>
                          <a:effectLst/>
                          <a:latin typeface="Century Gothic" panose="020B0502020202020204" pitchFamily="34" charset="0"/>
                        </a:rPr>
                        <a:t> Maria</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Public Health Nurse II (NFP)</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246718728"/>
                  </a:ext>
                </a:extLst>
              </a:tr>
              <a:tr h="173212">
                <a:tc>
                  <a:txBody>
                    <a:bodyPr/>
                    <a:lstStyle/>
                    <a:p>
                      <a:pPr algn="l" rtl="0" fontAlgn="b"/>
                      <a:r>
                        <a:rPr lang="en-US" sz="1000" u="none" strike="noStrike" dirty="0" err="1">
                          <a:solidFill>
                            <a:schemeClr val="bg1"/>
                          </a:solidFill>
                          <a:effectLst/>
                          <a:latin typeface="Century Gothic" panose="020B0502020202020204" pitchFamily="34" charset="0"/>
                        </a:rPr>
                        <a:t>Flythe</a:t>
                      </a:r>
                      <a:r>
                        <a:rPr lang="en-US" sz="1000" u="none" strike="noStrike" dirty="0">
                          <a:solidFill>
                            <a:schemeClr val="bg1"/>
                          </a:solidFill>
                          <a:effectLst/>
                          <a:latin typeface="Century Gothic" panose="020B0502020202020204" pitchFamily="34" charset="0"/>
                        </a:rPr>
                        <a:t>, Lana</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Accounting Clerk IV</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3668183039"/>
                  </a:ext>
                </a:extLst>
              </a:tr>
              <a:tr h="240398">
                <a:tc>
                  <a:txBody>
                    <a:bodyPr/>
                    <a:lstStyle/>
                    <a:p>
                      <a:pPr algn="l" rtl="0" fontAlgn="b"/>
                      <a:r>
                        <a:rPr lang="en-US" sz="1000" u="none" strike="noStrike" dirty="0">
                          <a:solidFill>
                            <a:schemeClr val="bg1"/>
                          </a:solidFill>
                          <a:effectLst/>
                          <a:latin typeface="Century Gothic" panose="020B0502020202020204" pitchFamily="34" charset="0"/>
                        </a:rPr>
                        <a:t>Ford, Helen</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Public Health Nurse III </a:t>
                      </a:r>
                      <a:r>
                        <a:rPr lang="en-US" sz="1000" u="none" strike="noStrike" dirty="0" smtClean="0">
                          <a:solidFill>
                            <a:schemeClr val="bg1"/>
                          </a:solidFill>
                          <a:effectLst/>
                          <a:latin typeface="Century Gothic" panose="020B0502020202020204" pitchFamily="34" charset="0"/>
                        </a:rPr>
                        <a:t>(Clinic)</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2444096649"/>
                  </a:ext>
                </a:extLst>
              </a:tr>
              <a:tr h="173212">
                <a:tc>
                  <a:txBody>
                    <a:bodyPr/>
                    <a:lstStyle/>
                    <a:p>
                      <a:pPr algn="l" rtl="0" fontAlgn="b"/>
                      <a:r>
                        <a:rPr lang="en-US" sz="1000" b="0" i="0" u="none" strike="noStrike" dirty="0" smtClean="0">
                          <a:solidFill>
                            <a:schemeClr val="bg1"/>
                          </a:solidFill>
                          <a:effectLst/>
                          <a:latin typeface="Century Gothic" panose="020B0502020202020204" pitchFamily="34" charset="0"/>
                        </a:rPr>
                        <a:t>Guy, Maggie</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Public Health Nurse II (NFP)</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3591412314"/>
                  </a:ext>
                </a:extLst>
              </a:tr>
              <a:tr h="173212">
                <a:tc>
                  <a:txBody>
                    <a:bodyPr/>
                    <a:lstStyle/>
                    <a:p>
                      <a:pPr algn="l" rtl="0" fontAlgn="b"/>
                      <a:r>
                        <a:rPr lang="en-US" sz="1000" u="none" strike="noStrike" dirty="0" err="1">
                          <a:solidFill>
                            <a:schemeClr val="bg1"/>
                          </a:solidFill>
                          <a:effectLst/>
                          <a:latin typeface="Century Gothic" panose="020B0502020202020204" pitchFamily="34" charset="0"/>
                        </a:rPr>
                        <a:t>Griffies</a:t>
                      </a:r>
                      <a:r>
                        <a:rPr lang="en-US" sz="1000" u="none" strike="noStrike" dirty="0">
                          <a:solidFill>
                            <a:schemeClr val="bg1"/>
                          </a:solidFill>
                          <a:effectLst/>
                          <a:latin typeface="Century Gothic" panose="020B0502020202020204" pitchFamily="34" charset="0"/>
                        </a:rPr>
                        <a:t>, Robin</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Public Health Nurse II (HH)</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1175137331"/>
                  </a:ext>
                </a:extLst>
              </a:tr>
              <a:tr h="173212">
                <a:tc>
                  <a:txBody>
                    <a:bodyPr/>
                    <a:lstStyle/>
                    <a:p>
                      <a:pPr algn="l" rtl="0" fontAlgn="b"/>
                      <a:r>
                        <a:rPr lang="en-US" sz="1000" u="none" strike="noStrike" dirty="0">
                          <a:solidFill>
                            <a:schemeClr val="bg1"/>
                          </a:solidFill>
                          <a:effectLst/>
                          <a:latin typeface="Century Gothic" panose="020B0502020202020204" pitchFamily="34" charset="0"/>
                        </a:rPr>
                        <a:t>Hardin, Dana </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Animal Shelter Attendant </a:t>
                      </a:r>
                      <a:endParaRPr lang="en-US" sz="1000" b="0" i="0" u="none" strike="noStrike" dirty="0">
                        <a:solidFill>
                          <a:schemeClr val="bg1"/>
                        </a:solidFill>
                        <a:effectLst/>
                        <a:latin typeface="Century Gothic" panose="020B0502020202020204" pitchFamily="34" charset="0"/>
                      </a:endParaRPr>
                    </a:p>
                  </a:txBody>
                  <a:tcPr marL="4107" marR="4107" marT="4107" marB="0" anchor="b">
                    <a:solidFill>
                      <a:schemeClr val="accent5">
                        <a:lumMod val="40000"/>
                        <a:lumOff val="60000"/>
                      </a:schemeClr>
                    </a:solidFill>
                  </a:tcPr>
                </a:tc>
                <a:extLst>
                  <a:ext uri="{0D108BD9-81ED-4DB2-BD59-A6C34878D82A}">
                    <a16:rowId xmlns:a16="http://schemas.microsoft.com/office/drawing/2014/main" val="4154405770"/>
                  </a:ext>
                </a:extLst>
              </a:tr>
              <a:tr h="173212">
                <a:tc>
                  <a:txBody>
                    <a:bodyPr/>
                    <a:lstStyle/>
                    <a:p>
                      <a:pPr algn="l" rtl="0" fontAlgn="b"/>
                      <a:r>
                        <a:rPr lang="en-US" sz="1000" u="none" strike="noStrike" dirty="0" smtClean="0">
                          <a:solidFill>
                            <a:schemeClr val="bg1"/>
                          </a:solidFill>
                          <a:effectLst/>
                          <a:latin typeface="Century Gothic" panose="020B0502020202020204" pitchFamily="34" charset="0"/>
                        </a:rPr>
                        <a:t>Harrell, Dixie</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Public Health Nurse II- (Clinic)</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541849632"/>
                  </a:ext>
                </a:extLst>
              </a:tr>
              <a:tr h="173212">
                <a:tc>
                  <a:txBody>
                    <a:bodyPr/>
                    <a:lstStyle/>
                    <a:p>
                      <a:pPr algn="l" rtl="0" fontAlgn="b"/>
                      <a:r>
                        <a:rPr lang="en-US" sz="1000" u="none" strike="noStrike" dirty="0" smtClean="0">
                          <a:solidFill>
                            <a:schemeClr val="bg1"/>
                          </a:solidFill>
                          <a:effectLst/>
                          <a:latin typeface="Century Gothic" panose="020B0502020202020204" pitchFamily="34" charset="0"/>
                        </a:rPr>
                        <a:t>Harrell, Nancy</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Office Assistant IV</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1406203657"/>
                  </a:ext>
                </a:extLst>
              </a:tr>
              <a:tr h="308280">
                <a:tc>
                  <a:txBody>
                    <a:bodyPr/>
                    <a:lstStyle/>
                    <a:p>
                      <a:pPr algn="l" rtl="0" fontAlgn="b"/>
                      <a:r>
                        <a:rPr lang="en-US" sz="1000" u="none" strike="noStrike" dirty="0">
                          <a:solidFill>
                            <a:schemeClr val="bg1"/>
                          </a:solidFill>
                          <a:effectLst/>
                          <a:latin typeface="Century Gothic" panose="020B0502020202020204" pitchFamily="34" charset="0"/>
                        </a:rPr>
                        <a:t>Leary, Latonia</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Processing Assistant IV - Health Check</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1594866701"/>
                  </a:ext>
                </a:extLst>
              </a:tr>
              <a:tr h="173212">
                <a:tc>
                  <a:txBody>
                    <a:bodyPr/>
                    <a:lstStyle/>
                    <a:p>
                      <a:pPr algn="l" rtl="0" fontAlgn="b"/>
                      <a:r>
                        <a:rPr lang="en-US" sz="1000" u="none" strike="noStrike" dirty="0">
                          <a:solidFill>
                            <a:schemeClr val="bg1"/>
                          </a:solidFill>
                          <a:effectLst/>
                          <a:latin typeface="Century Gothic" panose="020B0502020202020204" pitchFamily="34" charset="0"/>
                        </a:rPr>
                        <a:t>Lee, Carol   </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Social Worker II</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031912886"/>
                  </a:ext>
                </a:extLst>
              </a:tr>
              <a:tr h="173212">
                <a:tc>
                  <a:txBody>
                    <a:bodyPr/>
                    <a:lstStyle/>
                    <a:p>
                      <a:pPr algn="l" rtl="0" fontAlgn="b"/>
                      <a:r>
                        <a:rPr lang="en-US" sz="1000" u="none" strike="noStrike" dirty="0">
                          <a:solidFill>
                            <a:schemeClr val="bg1"/>
                          </a:solidFill>
                          <a:effectLst/>
                          <a:latin typeface="Century Gothic" panose="020B0502020202020204" pitchFamily="34" charset="0"/>
                        </a:rPr>
                        <a:t>Leggett, Brett</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smtClean="0">
                          <a:solidFill>
                            <a:schemeClr val="bg1"/>
                          </a:solidFill>
                          <a:effectLst/>
                          <a:latin typeface="Century Gothic" panose="020B0502020202020204" pitchFamily="34" charset="0"/>
                        </a:rPr>
                        <a:t>Public Health Nurse II (HH)</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75003333"/>
                  </a:ext>
                </a:extLst>
              </a:tr>
              <a:tr h="173212">
                <a:tc>
                  <a:txBody>
                    <a:bodyPr/>
                    <a:lstStyle/>
                    <a:p>
                      <a:pPr algn="l" rtl="0" fontAlgn="b"/>
                      <a:r>
                        <a:rPr lang="en-US" sz="1000" u="none" strike="noStrike" dirty="0" err="1">
                          <a:solidFill>
                            <a:schemeClr val="bg1"/>
                          </a:solidFill>
                          <a:effectLst/>
                          <a:latin typeface="Century Gothic" panose="020B0502020202020204" pitchFamily="34" charset="0"/>
                        </a:rPr>
                        <a:t>McClary</a:t>
                      </a:r>
                      <a:r>
                        <a:rPr lang="en-US" sz="1000" u="none" strike="noStrike" dirty="0">
                          <a:solidFill>
                            <a:schemeClr val="bg1"/>
                          </a:solidFill>
                          <a:effectLst/>
                          <a:latin typeface="Century Gothic" panose="020B0502020202020204" pitchFamily="34" charset="0"/>
                        </a:rPr>
                        <a:t>, Virginia </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Health Educator II</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256481999"/>
                  </a:ext>
                </a:extLst>
              </a:tr>
              <a:tr h="308280">
                <a:tc>
                  <a:txBody>
                    <a:bodyPr/>
                    <a:lstStyle/>
                    <a:p>
                      <a:pPr algn="l" rtl="0" fontAlgn="b"/>
                      <a:r>
                        <a:rPr lang="en-US" sz="1000" u="none" strike="noStrike" dirty="0" err="1">
                          <a:solidFill>
                            <a:schemeClr val="bg1"/>
                          </a:solidFill>
                          <a:effectLst/>
                          <a:latin typeface="Century Gothic" panose="020B0502020202020204" pitchFamily="34" charset="0"/>
                        </a:rPr>
                        <a:t>Northcott</a:t>
                      </a:r>
                      <a:r>
                        <a:rPr lang="en-US" sz="1000" u="none" strike="noStrike" dirty="0">
                          <a:solidFill>
                            <a:schemeClr val="bg1"/>
                          </a:solidFill>
                          <a:effectLst/>
                          <a:latin typeface="Century Gothic" panose="020B0502020202020204" pitchFamily="34" charset="0"/>
                        </a:rPr>
                        <a:t>, Judi</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r>
                        <a:rPr lang="en-US" sz="1000" u="none" strike="noStrike" dirty="0">
                          <a:solidFill>
                            <a:schemeClr val="bg1"/>
                          </a:solidFill>
                          <a:effectLst/>
                          <a:latin typeface="Century Gothic" panose="020B0502020202020204" pitchFamily="34" charset="0"/>
                        </a:rPr>
                        <a:t>Public Health Nurse Supervisor II (Clinical)</a:t>
                      </a:r>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3494911973"/>
                  </a:ext>
                </a:extLst>
              </a:tr>
              <a:tr h="173212">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tc>
                  <a:txBody>
                    <a:bodyPr/>
                    <a:lstStyle/>
                    <a:p>
                      <a:pPr algn="l" rtl="0" fontAlgn="b"/>
                      <a:endParaRPr lang="en-US" sz="1000" b="0" i="0" u="none" strike="noStrike" dirty="0">
                        <a:solidFill>
                          <a:schemeClr val="bg1"/>
                        </a:solidFill>
                        <a:effectLst/>
                        <a:latin typeface="Century Gothic" panose="020B0502020202020204" pitchFamily="34" charset="0"/>
                      </a:endParaRPr>
                    </a:p>
                  </a:txBody>
                  <a:tcPr marL="3219" marR="3219" marT="3219" marB="0" anchor="b">
                    <a:solidFill>
                      <a:schemeClr val="accent5">
                        <a:lumMod val="40000"/>
                        <a:lumOff val="60000"/>
                      </a:schemeClr>
                    </a:solidFill>
                  </a:tcPr>
                </a:tc>
                <a:extLst>
                  <a:ext uri="{0D108BD9-81ED-4DB2-BD59-A6C34878D82A}">
                    <a16:rowId xmlns:a16="http://schemas.microsoft.com/office/drawing/2014/main" val="1936637564"/>
                  </a:ext>
                </a:extLst>
              </a:tr>
            </a:tbl>
          </a:graphicData>
        </a:graphic>
      </p:graphicFrame>
    </p:spTree>
    <p:extLst>
      <p:ext uri="{BB962C8B-B14F-4D97-AF65-F5344CB8AC3E}">
        <p14:creationId xmlns:p14="http://schemas.microsoft.com/office/powerpoint/2010/main" val="4117194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8228" y="550278"/>
            <a:ext cx="7024744" cy="762000"/>
          </a:xfrm>
        </p:spPr>
        <p:txBody>
          <a:bodyPr>
            <a:normAutofit/>
          </a:bodyPr>
          <a:lstStyle/>
          <a:p>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Financial Information </a:t>
            </a:r>
            <a:endParaRPr lang="en-US" dirty="0"/>
          </a:p>
        </p:txBody>
      </p:sp>
      <p:sp>
        <p:nvSpPr>
          <p:cNvPr id="3" name="Content Placeholder 2"/>
          <p:cNvSpPr>
            <a:spLocks noGrp="1"/>
          </p:cNvSpPr>
          <p:nvPr>
            <p:ph sz="half" idx="1"/>
          </p:nvPr>
        </p:nvSpPr>
        <p:spPr>
          <a:xfrm>
            <a:off x="609600" y="838200"/>
            <a:ext cx="3419856" cy="3493008"/>
          </a:xfrm>
        </p:spPr>
        <p:txBody>
          <a:bodyPr/>
          <a:lstStyle/>
          <a:p>
            <a:endParaRPr lang="en-US" dirty="0" smtClean="0"/>
          </a:p>
          <a:p>
            <a:endParaRPr lang="en-US" dirty="0"/>
          </a:p>
          <a:p>
            <a:endParaRPr lang="en-US" dirty="0" smtClean="0"/>
          </a:p>
          <a:p>
            <a:endParaRPr lang="en-US" dirty="0"/>
          </a:p>
        </p:txBody>
      </p:sp>
      <p:sp>
        <p:nvSpPr>
          <p:cNvPr id="4" name="Content Placeholder 3"/>
          <p:cNvSpPr>
            <a:spLocks noGrp="1"/>
          </p:cNvSpPr>
          <p:nvPr>
            <p:ph sz="half" idx="2"/>
          </p:nvPr>
        </p:nvSpPr>
        <p:spPr>
          <a:xfrm>
            <a:off x="4800600" y="1600200"/>
            <a:ext cx="4029456" cy="3493008"/>
          </a:xfrm>
        </p:spPr>
        <p:txBody>
          <a:bodyPr>
            <a:normAutofit/>
          </a:bodyPr>
          <a:lstStyle/>
          <a:p>
            <a:r>
              <a:rPr lang="en-US" sz="1400" dirty="0" smtClean="0"/>
              <a:t>2014-2015 EXPENDITURES SOURCES  </a:t>
            </a:r>
          </a:p>
          <a:p>
            <a:endParaRPr lang="en-US" sz="1400" dirty="0"/>
          </a:p>
        </p:txBody>
      </p:sp>
      <p:sp>
        <p:nvSpPr>
          <p:cNvPr id="7" name="TextBox 6"/>
          <p:cNvSpPr txBox="1"/>
          <p:nvPr/>
        </p:nvSpPr>
        <p:spPr>
          <a:xfrm>
            <a:off x="6815328" y="166179"/>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8" name="Straight Connector 7"/>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95600" y="3570950"/>
            <a:ext cx="609600" cy="338554"/>
          </a:xfrm>
          <a:prstGeom prst="rect">
            <a:avLst/>
          </a:prstGeom>
          <a:noFill/>
        </p:spPr>
        <p:txBody>
          <a:bodyPr wrap="square" rtlCol="0">
            <a:spAutoFit/>
          </a:bodyPr>
          <a:lstStyle/>
          <a:p>
            <a:r>
              <a:rPr lang="en-US" sz="800" dirty="0"/>
              <a:t>Home Health</a:t>
            </a:r>
          </a:p>
        </p:txBody>
      </p:sp>
      <p:sp>
        <p:nvSpPr>
          <p:cNvPr id="11" name="Rectangle 10"/>
          <p:cNvSpPr/>
          <p:nvPr/>
        </p:nvSpPr>
        <p:spPr>
          <a:xfrm>
            <a:off x="33528" y="1655623"/>
            <a:ext cx="4572000" cy="615553"/>
          </a:xfrm>
          <a:prstGeom prst="rect">
            <a:avLst/>
          </a:prstGeom>
        </p:spPr>
        <p:txBody>
          <a:bodyPr>
            <a:spAutoFit/>
          </a:bodyPr>
          <a:lstStyle/>
          <a:p>
            <a:pPr algn="ctr"/>
            <a:r>
              <a:rPr lang="en-US" b="1" dirty="0" smtClean="0">
                <a:solidFill>
                  <a:schemeClr val="bg1"/>
                </a:solidFill>
              </a:rPr>
              <a:t>2017-2018 </a:t>
            </a:r>
            <a:r>
              <a:rPr lang="en-US" b="1" dirty="0">
                <a:solidFill>
                  <a:schemeClr val="bg1"/>
                </a:solidFill>
              </a:rPr>
              <a:t>REVENUE COLLECTED:</a:t>
            </a:r>
          </a:p>
          <a:p>
            <a:pPr algn="ctr"/>
            <a:r>
              <a:rPr lang="en-US" sz="1600" b="1" dirty="0" smtClean="0">
                <a:solidFill>
                  <a:schemeClr val="bg1"/>
                </a:solidFill>
              </a:rPr>
              <a:t>$2,824,603.16</a:t>
            </a:r>
            <a:endParaRPr lang="en-US" sz="1600" b="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405137748"/>
              </p:ext>
            </p:extLst>
          </p:nvPr>
        </p:nvGraphicFramePr>
        <p:xfrm>
          <a:off x="3411689" y="2057400"/>
          <a:ext cx="4901283" cy="4376421"/>
        </p:xfrm>
        <a:graphic>
          <a:graphicData uri="http://schemas.openxmlformats.org/drawingml/2006/table">
            <a:tbl>
              <a:tblPr>
                <a:tableStyleId>{5C22544A-7EE6-4342-B048-85BDC9FD1C3A}</a:tableStyleId>
              </a:tblPr>
              <a:tblGrid>
                <a:gridCol w="945885">
                  <a:extLst>
                    <a:ext uri="{9D8B030D-6E8A-4147-A177-3AD203B41FA5}">
                      <a16:colId xmlns:a16="http://schemas.microsoft.com/office/drawing/2014/main" val="81198211"/>
                    </a:ext>
                  </a:extLst>
                </a:gridCol>
                <a:gridCol w="286817">
                  <a:extLst>
                    <a:ext uri="{9D8B030D-6E8A-4147-A177-3AD203B41FA5}">
                      <a16:colId xmlns:a16="http://schemas.microsoft.com/office/drawing/2014/main" val="3813915437"/>
                    </a:ext>
                  </a:extLst>
                </a:gridCol>
                <a:gridCol w="799426">
                  <a:extLst>
                    <a:ext uri="{9D8B030D-6E8A-4147-A177-3AD203B41FA5}">
                      <a16:colId xmlns:a16="http://schemas.microsoft.com/office/drawing/2014/main" val="325882090"/>
                    </a:ext>
                  </a:extLst>
                </a:gridCol>
                <a:gridCol w="286817">
                  <a:extLst>
                    <a:ext uri="{9D8B030D-6E8A-4147-A177-3AD203B41FA5}">
                      <a16:colId xmlns:a16="http://schemas.microsoft.com/office/drawing/2014/main" val="1459473976"/>
                    </a:ext>
                  </a:extLst>
                </a:gridCol>
                <a:gridCol w="960124">
                  <a:extLst>
                    <a:ext uri="{9D8B030D-6E8A-4147-A177-3AD203B41FA5}">
                      <a16:colId xmlns:a16="http://schemas.microsoft.com/office/drawing/2014/main" val="534587638"/>
                    </a:ext>
                  </a:extLst>
                </a:gridCol>
                <a:gridCol w="286817">
                  <a:extLst>
                    <a:ext uri="{9D8B030D-6E8A-4147-A177-3AD203B41FA5}">
                      <a16:colId xmlns:a16="http://schemas.microsoft.com/office/drawing/2014/main" val="1220814624"/>
                    </a:ext>
                  </a:extLst>
                </a:gridCol>
                <a:gridCol w="1335397">
                  <a:extLst>
                    <a:ext uri="{9D8B030D-6E8A-4147-A177-3AD203B41FA5}">
                      <a16:colId xmlns:a16="http://schemas.microsoft.com/office/drawing/2014/main" val="1237505593"/>
                    </a:ext>
                  </a:extLst>
                </a:gridCol>
              </a:tblGrid>
              <a:tr h="264305">
                <a:tc gridSpan="7">
                  <a:txBody>
                    <a:bodyPr/>
                    <a:lstStyle/>
                    <a:p>
                      <a:pPr algn="ctr" fontAlgn="b"/>
                      <a:r>
                        <a:rPr lang="en-US" sz="1000" u="none" strike="noStrike" dirty="0">
                          <a:effectLst/>
                        </a:rPr>
                        <a:t>YEAR TO DATE FINANCIAL STATEMENT </a:t>
                      </a:r>
                      <a:endParaRPr lang="en-US" sz="1000" b="0" i="0" u="none" strike="noStrike" dirty="0">
                        <a:effectLst/>
                        <a:latin typeface="Arial" panose="020B0604020202020204" pitchFamily="34" charset="0"/>
                      </a:endParaRPr>
                    </a:p>
                  </a:txBody>
                  <a:tcPr marL="6188" marR="6188" marT="618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611876"/>
                  </a:ext>
                </a:extLst>
              </a:tr>
              <a:tr h="264305">
                <a:tc gridSpan="7">
                  <a:txBody>
                    <a:bodyPr/>
                    <a:lstStyle/>
                    <a:p>
                      <a:pPr algn="ctr" fontAlgn="b"/>
                      <a:r>
                        <a:rPr lang="en-US" sz="1000" u="none" strike="noStrike" dirty="0">
                          <a:effectLst/>
                        </a:rPr>
                        <a:t>June 30, 2018</a:t>
                      </a:r>
                      <a:endParaRPr lang="en-US" sz="1000" b="0" i="0" u="none" strike="noStrike" dirty="0">
                        <a:effectLst/>
                        <a:latin typeface="Arial" panose="020B0604020202020204" pitchFamily="34" charset="0"/>
                      </a:endParaRPr>
                    </a:p>
                  </a:txBody>
                  <a:tcPr marL="6188" marR="6188" marT="618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0966354"/>
                  </a:ext>
                </a:extLst>
              </a:tr>
              <a:tr h="118937">
                <a:tc gridSpan="7">
                  <a:txBody>
                    <a:bodyPr/>
                    <a:lstStyle/>
                    <a:p>
                      <a:pPr algn="ctr"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3869314"/>
                  </a:ext>
                </a:extLst>
              </a:tr>
              <a:tr h="218051">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188" marR="6188" marT="6188"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BUDGETED:</a:t>
                      </a:r>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YTD COLLECTED </a:t>
                      </a:r>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COLLECTED </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2700291739"/>
                  </a:ext>
                </a:extLst>
              </a:tr>
              <a:tr h="138760">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327202831"/>
                  </a:ext>
                </a:extLst>
              </a:tr>
              <a:tr h="171798">
                <a:tc>
                  <a:txBody>
                    <a:bodyPr/>
                    <a:lstStyle/>
                    <a:p>
                      <a:pPr algn="l" fontAlgn="b"/>
                      <a:r>
                        <a:rPr lang="en-US" sz="800" u="none" strike="noStrike">
                          <a:effectLst/>
                        </a:rPr>
                        <a:t>FEES</a:t>
                      </a:r>
                      <a:endParaRPr lang="en-US" sz="800" b="1"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85,593.00</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99,526.42</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116.3%</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3240586234"/>
                  </a:ext>
                </a:extLst>
              </a:tr>
              <a:tr h="136799">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dirty="0">
                          <a:effectLst/>
                        </a:rPr>
                        <a:t> </a:t>
                      </a:r>
                      <a:endParaRPr lang="en-US" sz="800" b="0" i="0" u="none" strike="noStrike" dirty="0">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4228261718"/>
                  </a:ext>
                </a:extLst>
              </a:tr>
              <a:tr h="136799">
                <a:tc>
                  <a:txBody>
                    <a:bodyPr/>
                    <a:lstStyle/>
                    <a:p>
                      <a:pPr algn="r" fontAlgn="b"/>
                      <a:r>
                        <a:rPr lang="en-US" sz="800" u="none" strike="noStrike">
                          <a:effectLst/>
                        </a:rPr>
                        <a:t> HOME HEALTH</a:t>
                      </a:r>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dirty="0">
                          <a:effectLst/>
                        </a:rPr>
                        <a:t> </a:t>
                      </a:r>
                      <a:endParaRPr lang="en-US" sz="800" b="0" i="0" u="none" strike="noStrike" dirty="0">
                        <a:effectLst/>
                        <a:latin typeface="Arial" panose="020B0604020202020204" pitchFamily="34" charset="0"/>
                      </a:endParaRPr>
                    </a:p>
                  </a:txBody>
                  <a:tcPr marL="6188" marR="6188" marT="6188" marB="0" anchor="b"/>
                </a:tc>
                <a:tc>
                  <a:txBody>
                    <a:bodyPr/>
                    <a:lstStyle/>
                    <a:p>
                      <a:pPr algn="r" fontAlgn="b"/>
                      <a:r>
                        <a:rPr lang="en-US" sz="800" u="none" strike="noStrike">
                          <a:effectLst/>
                        </a:rPr>
                        <a:t>1,117,114.00</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922,949.65</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82.6%</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2855120086"/>
                  </a:ext>
                </a:extLst>
              </a:tr>
              <a:tr h="136799">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3863460977"/>
                  </a:ext>
                </a:extLst>
              </a:tr>
              <a:tr h="171798">
                <a:tc>
                  <a:txBody>
                    <a:bodyPr/>
                    <a:lstStyle/>
                    <a:p>
                      <a:pPr algn="l" fontAlgn="b"/>
                      <a:r>
                        <a:rPr lang="en-US" sz="800" u="none" strike="noStrike">
                          <a:effectLst/>
                        </a:rPr>
                        <a:t>STATE/FEDERAL</a:t>
                      </a:r>
                      <a:endParaRPr lang="en-US" sz="800" b="1"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1,374,685.00</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1,201,428.14</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87.4%</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1140833354"/>
                  </a:ext>
                </a:extLst>
              </a:tr>
              <a:tr h="136799">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1579543978"/>
                  </a:ext>
                </a:extLst>
              </a:tr>
              <a:tr h="136799">
                <a:tc>
                  <a:txBody>
                    <a:bodyPr/>
                    <a:lstStyle/>
                    <a:p>
                      <a:pPr algn="r" fontAlgn="b"/>
                      <a:r>
                        <a:rPr lang="en-US" sz="800" u="none" strike="noStrike">
                          <a:effectLst/>
                        </a:rPr>
                        <a:t>MEDICAID</a:t>
                      </a:r>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171,700.00</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503,266.28</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293.1%</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2509077015"/>
                  </a:ext>
                </a:extLst>
              </a:tr>
              <a:tr h="136799">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1217957594"/>
                  </a:ext>
                </a:extLst>
              </a:tr>
              <a:tr h="171798">
                <a:tc>
                  <a:txBody>
                    <a:bodyPr/>
                    <a:lstStyle/>
                    <a:p>
                      <a:pPr algn="l" fontAlgn="b"/>
                      <a:r>
                        <a:rPr lang="en-US" sz="800" u="none" strike="noStrike">
                          <a:effectLst/>
                        </a:rPr>
                        <a:t>GRANTS</a:t>
                      </a:r>
                      <a:endParaRPr lang="en-US" sz="800" b="1"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115,495.00</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97,432.67</a:t>
                      </a:r>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800" u="none" strike="noStrike">
                          <a:effectLst/>
                        </a:rPr>
                        <a:t>84.4%</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3446739983"/>
                  </a:ext>
                </a:extLst>
              </a:tr>
              <a:tr h="136799">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4054358377"/>
                  </a:ext>
                </a:extLst>
              </a:tr>
              <a:tr h="136799">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3783268246"/>
                  </a:ext>
                </a:extLst>
              </a:tr>
              <a:tr h="136799">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2013389017"/>
                  </a:ext>
                </a:extLst>
              </a:tr>
              <a:tr h="204837">
                <a:tc>
                  <a:txBody>
                    <a:bodyPr/>
                    <a:lstStyle/>
                    <a:p>
                      <a:pPr algn="l" fontAlgn="b"/>
                      <a:r>
                        <a:rPr lang="en-US" sz="1000" u="none" strike="noStrike">
                          <a:effectLst/>
                        </a:rPr>
                        <a:t>TOTALS</a:t>
                      </a:r>
                      <a:endParaRPr lang="en-US" sz="1000" b="1" i="0" u="none" strike="noStrike">
                        <a:effectLst/>
                        <a:latin typeface="Arial" panose="020B0604020202020204" pitchFamily="34" charset="0"/>
                      </a:endParaRPr>
                    </a:p>
                  </a:txBody>
                  <a:tcPr marL="6188" marR="6188" marT="6188"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6188" marR="6188" marT="6188" marB="0" anchor="b"/>
                </a:tc>
                <a:tc>
                  <a:txBody>
                    <a:bodyPr/>
                    <a:lstStyle/>
                    <a:p>
                      <a:pPr algn="r" fontAlgn="b"/>
                      <a:r>
                        <a:rPr lang="en-US" sz="1000" u="none" strike="noStrike">
                          <a:effectLst/>
                        </a:rPr>
                        <a:t>2,864,587.00</a:t>
                      </a:r>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a:txBody>
                    <a:bodyPr/>
                    <a:lstStyle/>
                    <a:p>
                      <a:pPr algn="r" fontAlgn="b"/>
                      <a:r>
                        <a:rPr lang="en-US" sz="1000" u="none" strike="noStrike">
                          <a:effectLst/>
                        </a:rPr>
                        <a:t>2,824,603.16</a:t>
                      </a:r>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a:txBody>
                    <a:bodyPr/>
                    <a:lstStyle/>
                    <a:p>
                      <a:pPr algn="r" fontAlgn="b"/>
                      <a:r>
                        <a:rPr lang="en-US" sz="1000" u="none" strike="noStrike">
                          <a:effectLst/>
                        </a:rPr>
                        <a:t>98.6%</a:t>
                      </a:r>
                      <a:endParaRPr lang="en-US" sz="1000" b="1"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1783171015"/>
                  </a:ext>
                </a:extLst>
              </a:tr>
              <a:tr h="204837">
                <a:tc>
                  <a:txBody>
                    <a:bodyPr/>
                    <a:lstStyle/>
                    <a:p>
                      <a:pPr algn="l" fontAlgn="b"/>
                      <a:endParaRPr lang="en-US" sz="1000" b="1" i="0" u="none" strike="noStrike">
                        <a:effectLst/>
                        <a:latin typeface="Arial" panose="020B0604020202020204" pitchFamily="34" charset="0"/>
                      </a:endParaRPr>
                    </a:p>
                  </a:txBody>
                  <a:tcPr marL="6188" marR="6188" marT="6188"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a:txBody>
                    <a:bodyPr/>
                    <a:lstStyle/>
                    <a:p>
                      <a:pPr algn="r" fontAlgn="b"/>
                      <a:r>
                        <a:rPr lang="en-US" sz="1000" u="none" strike="noStrike">
                          <a:effectLst/>
                        </a:rPr>
                        <a:t>6,209.24</a:t>
                      </a:r>
                      <a:endParaRPr lang="en-US" sz="1000" b="0" i="0" u="none" strike="noStrike">
                        <a:effectLst/>
                        <a:latin typeface="Arial" panose="020B0604020202020204" pitchFamily="34" charset="0"/>
                      </a:endParaRPr>
                    </a:p>
                  </a:txBody>
                  <a:tcPr marL="6188" marR="6188" marT="6188" marB="0" anchor="b"/>
                </a:tc>
                <a:tc gridSpan="2">
                  <a:txBody>
                    <a:bodyPr/>
                    <a:lstStyle/>
                    <a:p>
                      <a:pPr algn="ctr" fontAlgn="b"/>
                      <a:r>
                        <a:rPr lang="en-US" sz="1000" u="none" strike="noStrike">
                          <a:effectLst/>
                        </a:rPr>
                        <a:t>June A/R</a:t>
                      </a:r>
                      <a:endParaRPr lang="en-US" sz="1000" b="0" i="0" u="none" strike="noStrike">
                        <a:effectLst/>
                        <a:latin typeface="Arial" panose="020B0604020202020204" pitchFamily="34" charset="0"/>
                      </a:endParaRPr>
                    </a:p>
                  </a:txBody>
                  <a:tcPr marL="6188" marR="6188" marT="6188" marB="0" anchor="b"/>
                </a:tc>
                <a:tc hMerge="1">
                  <a:txBody>
                    <a:bodyPr/>
                    <a:lstStyle/>
                    <a:p>
                      <a:endParaRPr lang="en-US"/>
                    </a:p>
                  </a:txBody>
                  <a:tcPr/>
                </a:tc>
                <a:extLst>
                  <a:ext uri="{0D108BD9-81ED-4DB2-BD59-A6C34878D82A}">
                    <a16:rowId xmlns:a16="http://schemas.microsoft.com/office/drawing/2014/main" val="3370686822"/>
                  </a:ext>
                </a:extLst>
              </a:tr>
              <a:tr h="204837">
                <a:tc>
                  <a:txBody>
                    <a:bodyPr/>
                    <a:lstStyle/>
                    <a:p>
                      <a:pPr algn="l" fontAlgn="b"/>
                      <a:endParaRPr lang="en-US" sz="1000" b="1" i="0" u="none" strike="noStrike">
                        <a:effectLst/>
                        <a:latin typeface="Arial" panose="020B0604020202020204" pitchFamily="34" charset="0"/>
                      </a:endParaRPr>
                    </a:p>
                  </a:txBody>
                  <a:tcPr marL="6188" marR="6188" marT="6188"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gridSpan="2">
                  <a:txBody>
                    <a:bodyPr/>
                    <a:lstStyle/>
                    <a:p>
                      <a:pPr algn="ctr" fontAlgn="b"/>
                      <a:endParaRPr lang="en-US" sz="1000" b="0" i="0" u="none" strike="noStrike">
                        <a:effectLst/>
                        <a:latin typeface="Arial" panose="020B0604020202020204" pitchFamily="34" charset="0"/>
                      </a:endParaRPr>
                    </a:p>
                  </a:txBody>
                  <a:tcPr marL="6188" marR="6188" marT="6188" marB="0" anchor="b"/>
                </a:tc>
                <a:tc hMerge="1">
                  <a:txBody>
                    <a:bodyPr/>
                    <a:lstStyle/>
                    <a:p>
                      <a:endParaRPr lang="en-US"/>
                    </a:p>
                  </a:txBody>
                  <a:tcPr/>
                </a:tc>
                <a:extLst>
                  <a:ext uri="{0D108BD9-81ED-4DB2-BD59-A6C34878D82A}">
                    <a16:rowId xmlns:a16="http://schemas.microsoft.com/office/drawing/2014/main" val="463672705"/>
                  </a:ext>
                </a:extLst>
              </a:tr>
              <a:tr h="204837">
                <a:tc>
                  <a:txBody>
                    <a:bodyPr/>
                    <a:lstStyle/>
                    <a:p>
                      <a:pPr algn="l" fontAlgn="b"/>
                      <a:endParaRPr lang="en-US" sz="1000" b="1" i="0" u="none" strike="noStrike">
                        <a:effectLst/>
                        <a:latin typeface="Arial" panose="020B0604020202020204" pitchFamily="34" charset="0"/>
                      </a:endParaRPr>
                    </a:p>
                  </a:txBody>
                  <a:tcPr marL="6188" marR="6188" marT="6188"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1000" b="0" i="0" u="none" strike="noStrike">
                        <a:effectLst/>
                        <a:latin typeface="Arial" panose="020B0604020202020204" pitchFamily="34" charset="0"/>
                      </a:endParaRPr>
                    </a:p>
                  </a:txBody>
                  <a:tcPr marL="6188" marR="6188" marT="6188" marB="0" anchor="b"/>
                </a:tc>
                <a:tc gridSpan="2">
                  <a:txBody>
                    <a:bodyPr/>
                    <a:lstStyle/>
                    <a:p>
                      <a:pPr algn="ctr" fontAlgn="b"/>
                      <a:endParaRPr lang="en-US" sz="1000" b="0" i="0" u="none" strike="noStrike">
                        <a:effectLst/>
                        <a:latin typeface="Arial" panose="020B0604020202020204" pitchFamily="34" charset="0"/>
                      </a:endParaRPr>
                    </a:p>
                  </a:txBody>
                  <a:tcPr marL="6188" marR="6188" marT="6188" marB="0" anchor="b"/>
                </a:tc>
                <a:tc hMerge="1">
                  <a:txBody>
                    <a:bodyPr/>
                    <a:lstStyle/>
                    <a:p>
                      <a:endParaRPr lang="en-US"/>
                    </a:p>
                  </a:txBody>
                  <a:tcPr/>
                </a:tc>
                <a:extLst>
                  <a:ext uri="{0D108BD9-81ED-4DB2-BD59-A6C34878D82A}">
                    <a16:rowId xmlns:a16="http://schemas.microsoft.com/office/drawing/2014/main" val="1224625675"/>
                  </a:ext>
                </a:extLst>
              </a:tr>
              <a:tr h="185013">
                <a:tc>
                  <a:txBody>
                    <a:bodyPr/>
                    <a:lstStyle/>
                    <a:p>
                      <a:pPr algn="l" fontAlgn="b"/>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l" fontAlgn="b"/>
                      <a:endParaRPr lang="en-US" sz="800" b="0" i="0" u="none" strike="noStrike">
                        <a:effectLst/>
                        <a:latin typeface="Arial" panose="020B0604020202020204" pitchFamily="34" charset="0"/>
                      </a:endParaRPr>
                    </a:p>
                  </a:txBody>
                  <a:tcPr marL="6188" marR="6188" marT="6188" marB="0" anchor="b"/>
                </a:tc>
                <a:tc>
                  <a:txBody>
                    <a:bodyPr/>
                    <a:lstStyle/>
                    <a:p>
                      <a:pPr algn="r" fontAlgn="b"/>
                      <a:r>
                        <a:rPr lang="en-US" sz="1000" u="none" strike="noStrike">
                          <a:effectLst/>
                        </a:rPr>
                        <a:t>2,830,812.40</a:t>
                      </a:r>
                      <a:endParaRPr lang="en-US" sz="10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r" fontAlgn="b"/>
                      <a:r>
                        <a:rPr lang="en-US" sz="1000" u="none" strike="noStrike">
                          <a:effectLst/>
                        </a:rPr>
                        <a:t>98.8%</a:t>
                      </a:r>
                      <a:endParaRPr lang="en-US" sz="1000" b="1"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2739699836"/>
                  </a:ext>
                </a:extLst>
              </a:tr>
              <a:tr h="165191">
                <a:tc gridSpan="3">
                  <a:txBody>
                    <a:bodyPr/>
                    <a:lstStyle/>
                    <a:p>
                      <a:pPr algn="ctr"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900" u="none" strike="noStrike">
                          <a:effectLst/>
                        </a:rPr>
                        <a:t> </a:t>
                      </a:r>
                      <a:endParaRPr lang="en-US" sz="9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ctr" fontAlgn="b"/>
                      <a:r>
                        <a:rPr lang="en-US" sz="900" u="none" strike="noStrike">
                          <a:effectLst/>
                        </a:rPr>
                        <a:t> </a:t>
                      </a:r>
                      <a:endParaRPr lang="en-US" sz="9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2520833460"/>
                  </a:ext>
                </a:extLst>
              </a:tr>
              <a:tr h="112330">
                <a:tc>
                  <a:txBody>
                    <a:bodyPr/>
                    <a:lstStyle/>
                    <a:p>
                      <a:pPr algn="l" fontAlgn="b"/>
                      <a:r>
                        <a:rPr lang="en-US" sz="600" u="none" strike="noStrike">
                          <a:effectLst/>
                        </a:rPr>
                        <a:t>Note:</a:t>
                      </a:r>
                      <a:endParaRPr lang="en-US" sz="600" b="1"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6188" marR="6188" marT="6188" marB="0" anchor="b"/>
                </a:tc>
                <a:extLst>
                  <a:ext uri="{0D108BD9-81ED-4DB2-BD59-A6C34878D82A}">
                    <a16:rowId xmlns:a16="http://schemas.microsoft.com/office/drawing/2014/main" val="514520182"/>
                  </a:ext>
                </a:extLst>
              </a:tr>
              <a:tr h="343596">
                <a:tc gridSpan="7">
                  <a:txBody>
                    <a:bodyPr/>
                    <a:lstStyle/>
                    <a:p>
                      <a:pPr algn="l" fontAlgn="b"/>
                      <a:r>
                        <a:rPr lang="en-US" sz="600" u="none" strike="noStrike" dirty="0">
                          <a:effectLst/>
                        </a:rPr>
                        <a:t>June collection rate should be 100%.   Figures presented are based on the County General Ledger Report.   This does not include June State, Medicaid, or Program billing. </a:t>
                      </a:r>
                      <a:endParaRPr lang="en-US" sz="600" b="0" i="0" u="none" strike="noStrike" dirty="0">
                        <a:effectLst/>
                        <a:latin typeface="Arial" panose="020B0604020202020204" pitchFamily="34" charset="0"/>
                      </a:endParaRPr>
                    </a:p>
                  </a:txBody>
                  <a:tcPr marL="6188" marR="6188" marT="618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1857545"/>
                  </a:ext>
                </a:extLst>
              </a:tr>
            </a:tbl>
          </a:graphicData>
        </a:graphic>
      </p:graphicFrame>
    </p:spTree>
    <p:extLst>
      <p:ext uri="{BB962C8B-B14F-4D97-AF65-F5344CB8AC3E}">
        <p14:creationId xmlns:p14="http://schemas.microsoft.com/office/powerpoint/2010/main" val="1062059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5" name="Text Placeholder 4"/>
          <p:cNvSpPr>
            <a:spLocks noGrp="1"/>
          </p:cNvSpPr>
          <p:nvPr>
            <p:ph type="body" idx="1"/>
          </p:nvPr>
        </p:nvSpPr>
        <p:spPr>
          <a:xfrm>
            <a:off x="4814491" y="1009265"/>
            <a:ext cx="3055717" cy="639762"/>
          </a:xfrm>
        </p:spPr>
        <p:txBody>
          <a:bodyPr>
            <a:normAutofit fontScale="85000" lnSpcReduction="20000"/>
          </a:bodyPr>
          <a:lstStyle/>
          <a:p>
            <a:r>
              <a:rPr lang="en-US" dirty="0">
                <a:solidFill>
                  <a:schemeClr val="bg1"/>
                </a:solidFill>
              </a:rPr>
              <a:t>BCCCP &amp; Wise Woman</a:t>
            </a:r>
          </a:p>
        </p:txBody>
      </p:sp>
      <p:sp>
        <p:nvSpPr>
          <p:cNvPr id="7" name="Rectangle 6"/>
          <p:cNvSpPr/>
          <p:nvPr/>
        </p:nvSpPr>
        <p:spPr>
          <a:xfrm>
            <a:off x="1010227" y="273424"/>
            <a:ext cx="6629400" cy="923330"/>
          </a:xfrm>
          <a:prstGeom prst="rect">
            <a:avLst/>
          </a:prstGeom>
          <a:noFill/>
        </p:spPr>
        <p:txBody>
          <a:bodyPr wrap="squar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Adult health</a:t>
            </a:r>
          </a:p>
        </p:txBody>
      </p:sp>
      <p:sp>
        <p:nvSpPr>
          <p:cNvPr id="9" name="TextBox 8"/>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10" name="Straight Connector 9"/>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28800" y="3733800"/>
            <a:ext cx="837089" cy="523220"/>
          </a:xfrm>
          <a:prstGeom prst="rect">
            <a:avLst/>
          </a:prstGeom>
          <a:noFill/>
        </p:spPr>
        <p:txBody>
          <a:bodyPr wrap="none" lIns="91440" tIns="45720" rIns="91440" bIns="45720">
            <a:spAutoFit/>
          </a:bodyPr>
          <a:lstStyle/>
          <a:p>
            <a:pPr algn="ctr"/>
            <a:r>
              <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PSA</a:t>
            </a:r>
          </a:p>
        </p:txBody>
      </p:sp>
      <p:pic>
        <p:nvPicPr>
          <p:cNvPr id="15" name="Picture 2" descr="https://encrypted-tbn3.gstatic.com/images?q=tbn:ANd9GcRUJcRfuTcLTXbDF8JR38Rbo8nKSXiPA7J55OhQQ_IlhO-3oYxIf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7220" y="13104276"/>
            <a:ext cx="370267" cy="1542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108811695"/>
              </p:ext>
            </p:extLst>
          </p:nvPr>
        </p:nvGraphicFramePr>
        <p:xfrm>
          <a:off x="4524212" y="1560876"/>
          <a:ext cx="3985045" cy="3776560"/>
        </p:xfrm>
        <a:graphic>
          <a:graphicData uri="http://schemas.openxmlformats.org/drawingml/2006/table">
            <a:tbl>
              <a:tblPr>
                <a:tableStyleId>{5C22544A-7EE6-4342-B048-85BDC9FD1C3A}</a:tableStyleId>
              </a:tblPr>
              <a:tblGrid>
                <a:gridCol w="597290">
                  <a:extLst>
                    <a:ext uri="{9D8B030D-6E8A-4147-A177-3AD203B41FA5}">
                      <a16:colId xmlns:a16="http://schemas.microsoft.com/office/drawing/2014/main" val="3619582794"/>
                    </a:ext>
                  </a:extLst>
                </a:gridCol>
                <a:gridCol w="3387755">
                  <a:extLst>
                    <a:ext uri="{9D8B030D-6E8A-4147-A177-3AD203B41FA5}">
                      <a16:colId xmlns:a16="http://schemas.microsoft.com/office/drawing/2014/main" val="990465181"/>
                    </a:ext>
                  </a:extLst>
                </a:gridCol>
              </a:tblGrid>
              <a:tr h="200763">
                <a:tc>
                  <a:txBody>
                    <a:bodyPr/>
                    <a:lstStyle/>
                    <a:p>
                      <a:pPr algn="l" fontAlgn="b"/>
                      <a:endParaRPr lang="en-US" sz="1400" b="1" i="0" u="none" strike="noStrike">
                        <a:solidFill>
                          <a:srgbClr val="000000"/>
                        </a:solidFill>
                        <a:effectLst/>
                        <a:latin typeface="Grad"/>
                      </a:endParaRPr>
                    </a:p>
                  </a:txBody>
                  <a:tcPr marL="9340" marR="9340" marT="9340" marB="0" anchor="b"/>
                </a:tc>
                <a:tc>
                  <a:txBody>
                    <a:bodyPr/>
                    <a:lstStyle/>
                    <a:p>
                      <a:pPr algn="ctr" fontAlgn="b"/>
                      <a:r>
                        <a:rPr lang="en-US" sz="1400" u="sng" strike="noStrike">
                          <a:effectLst/>
                        </a:rPr>
                        <a:t>ADULT HEALTH</a:t>
                      </a:r>
                      <a:endParaRPr lang="en-US" sz="1400" b="1" i="0" u="sng" strike="noStrike">
                        <a:solidFill>
                          <a:srgbClr val="000000"/>
                        </a:solidFill>
                        <a:effectLst/>
                        <a:latin typeface="Grad"/>
                      </a:endParaRPr>
                    </a:p>
                  </a:txBody>
                  <a:tcPr marL="9340" marR="9340" marT="9340" marB="0" anchor="b"/>
                </a:tc>
                <a:extLst>
                  <a:ext uri="{0D108BD9-81ED-4DB2-BD59-A6C34878D82A}">
                    <a16:rowId xmlns:a16="http://schemas.microsoft.com/office/drawing/2014/main" val="2705243581"/>
                  </a:ext>
                </a:extLst>
              </a:tr>
              <a:tr h="200763">
                <a:tc>
                  <a:txBody>
                    <a:bodyPr/>
                    <a:lstStyle/>
                    <a:p>
                      <a:pPr algn="l" fontAlgn="b"/>
                      <a:endParaRPr lang="en-US" sz="1400" b="1" i="0" u="none" strike="noStrike">
                        <a:solidFill>
                          <a:srgbClr val="000000"/>
                        </a:solidFill>
                        <a:effectLst/>
                        <a:latin typeface="Grad"/>
                      </a:endParaRPr>
                    </a:p>
                  </a:txBody>
                  <a:tcPr marL="9340" marR="9340" marT="9340" marB="0" anchor="b"/>
                </a:tc>
                <a:tc>
                  <a:txBody>
                    <a:bodyPr/>
                    <a:lstStyle/>
                    <a:p>
                      <a:pPr algn="ctr" fontAlgn="b"/>
                      <a:r>
                        <a:rPr lang="en-US" sz="1400" u="sng" strike="noStrike" dirty="0">
                          <a:effectLst/>
                        </a:rPr>
                        <a:t>BCCCP/PAP &amp; BREAST</a:t>
                      </a:r>
                      <a:endParaRPr lang="en-US" sz="1400" b="1" i="0" u="sng" strike="noStrike" dirty="0">
                        <a:solidFill>
                          <a:srgbClr val="000000"/>
                        </a:solidFill>
                        <a:effectLst/>
                        <a:latin typeface="Grad"/>
                      </a:endParaRPr>
                    </a:p>
                  </a:txBody>
                  <a:tcPr marL="9340" marR="9340" marT="9340" marB="0" anchor="b"/>
                </a:tc>
                <a:extLst>
                  <a:ext uri="{0D108BD9-81ED-4DB2-BD59-A6C34878D82A}">
                    <a16:rowId xmlns:a16="http://schemas.microsoft.com/office/drawing/2014/main" val="3513687597"/>
                  </a:ext>
                </a:extLst>
              </a:tr>
              <a:tr h="200763">
                <a:tc>
                  <a:txBody>
                    <a:bodyPr/>
                    <a:lstStyle/>
                    <a:p>
                      <a:pPr algn="l" fontAlgn="b"/>
                      <a:endParaRPr lang="en-US" sz="1400" b="1" i="0" u="none" strike="noStrike">
                        <a:solidFill>
                          <a:srgbClr val="000000"/>
                        </a:solidFill>
                        <a:effectLst/>
                        <a:latin typeface="Grad"/>
                      </a:endParaRPr>
                    </a:p>
                  </a:txBody>
                  <a:tcPr marL="9340" marR="9340" marT="9340" marB="0" anchor="b"/>
                </a:tc>
                <a:tc>
                  <a:txBody>
                    <a:bodyPr/>
                    <a:lstStyle/>
                    <a:p>
                      <a:pPr algn="ctr" fontAlgn="b"/>
                      <a:r>
                        <a:rPr lang="en-US" sz="1400" u="sng" strike="noStrike">
                          <a:effectLst/>
                        </a:rPr>
                        <a:t>PSA</a:t>
                      </a:r>
                      <a:endParaRPr lang="en-US" sz="1400" b="1" i="0" u="sng" strike="noStrike">
                        <a:solidFill>
                          <a:srgbClr val="000000"/>
                        </a:solidFill>
                        <a:effectLst/>
                        <a:latin typeface="Grad"/>
                      </a:endParaRPr>
                    </a:p>
                  </a:txBody>
                  <a:tcPr marL="9340" marR="9340" marT="9340" marB="0" anchor="b"/>
                </a:tc>
                <a:extLst>
                  <a:ext uri="{0D108BD9-81ED-4DB2-BD59-A6C34878D82A}">
                    <a16:rowId xmlns:a16="http://schemas.microsoft.com/office/drawing/2014/main" val="3311925626"/>
                  </a:ext>
                </a:extLst>
              </a:tr>
              <a:tr h="200763">
                <a:tc>
                  <a:txBody>
                    <a:bodyPr/>
                    <a:lstStyle/>
                    <a:p>
                      <a:pPr algn="l" fontAlgn="b"/>
                      <a:endParaRPr lang="en-US" sz="1400" b="1" i="0" u="none" strike="noStrike">
                        <a:solidFill>
                          <a:srgbClr val="000000"/>
                        </a:solidFill>
                        <a:effectLst/>
                        <a:latin typeface="Grad"/>
                      </a:endParaRPr>
                    </a:p>
                  </a:txBody>
                  <a:tcPr marL="9340" marR="9340" marT="9340" marB="0" anchor="b"/>
                </a:tc>
                <a:tc>
                  <a:txBody>
                    <a:bodyPr/>
                    <a:lstStyle/>
                    <a:p>
                      <a:pPr algn="ctr" fontAlgn="b"/>
                      <a:r>
                        <a:rPr lang="en-US" sz="1400" u="sng" strike="noStrike">
                          <a:effectLst/>
                        </a:rPr>
                        <a:t>2017-2018</a:t>
                      </a:r>
                      <a:endParaRPr lang="en-US" sz="1400" b="1" i="0" u="sng" strike="noStrike">
                        <a:solidFill>
                          <a:srgbClr val="000000"/>
                        </a:solidFill>
                        <a:effectLst/>
                        <a:latin typeface="Grad"/>
                      </a:endParaRPr>
                    </a:p>
                  </a:txBody>
                  <a:tcPr marL="9340" marR="9340" marT="9340" marB="0" anchor="b"/>
                </a:tc>
                <a:extLst>
                  <a:ext uri="{0D108BD9-81ED-4DB2-BD59-A6C34878D82A}">
                    <a16:rowId xmlns:a16="http://schemas.microsoft.com/office/drawing/2014/main" val="873225632"/>
                  </a:ext>
                </a:extLst>
              </a:tr>
              <a:tr h="200763">
                <a:tc>
                  <a:txBody>
                    <a:bodyPr/>
                    <a:lstStyle/>
                    <a:p>
                      <a:pPr algn="ctr" fontAlgn="b"/>
                      <a:r>
                        <a:rPr lang="en-US" sz="1400" u="none" strike="noStrike">
                          <a:effectLst/>
                        </a:rPr>
                        <a:t>14</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Federal BCCCP Patients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1689020298"/>
                  </a:ext>
                </a:extLst>
              </a:tr>
              <a:tr h="200763">
                <a:tc>
                  <a:txBody>
                    <a:bodyPr/>
                    <a:lstStyle/>
                    <a:p>
                      <a:pPr algn="ctr" fontAlgn="b"/>
                      <a:r>
                        <a:rPr lang="en-US" sz="1400" u="none" strike="noStrike">
                          <a:effectLst/>
                        </a:rPr>
                        <a:t>2</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Federal BCCCP Visits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2180321679"/>
                  </a:ext>
                </a:extLst>
              </a:tr>
              <a:tr h="200763">
                <a:tc>
                  <a:txBody>
                    <a:bodyPr/>
                    <a:lstStyle/>
                    <a:p>
                      <a:pPr algn="ctr" fontAlgn="b"/>
                      <a:r>
                        <a:rPr lang="en-US" sz="1400" u="none" strike="noStrike">
                          <a:effectLst/>
                        </a:rPr>
                        <a:t>33</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State BCCCP Patients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3189199196"/>
                  </a:ext>
                </a:extLst>
              </a:tr>
              <a:tr h="200763">
                <a:tc>
                  <a:txBody>
                    <a:bodyPr/>
                    <a:lstStyle/>
                    <a:p>
                      <a:pPr algn="ctr" fontAlgn="b"/>
                      <a:r>
                        <a:rPr lang="en-US" sz="1400" u="none" strike="noStrike">
                          <a:effectLst/>
                        </a:rPr>
                        <a:t>2</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State BCCCP Visits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3751824893"/>
                  </a:ext>
                </a:extLst>
              </a:tr>
              <a:tr h="200763">
                <a:tc>
                  <a:txBody>
                    <a:bodyPr/>
                    <a:lstStyle/>
                    <a:p>
                      <a:pPr algn="ctr" fontAlgn="b"/>
                      <a:r>
                        <a:rPr lang="en-US" sz="1400" u="none" strike="noStrike">
                          <a:effectLst/>
                        </a:rPr>
                        <a:t>40</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Pap &amp; Breast Patients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2548099817"/>
                  </a:ext>
                </a:extLst>
              </a:tr>
              <a:tr h="200763">
                <a:tc>
                  <a:txBody>
                    <a:bodyPr/>
                    <a:lstStyle/>
                    <a:p>
                      <a:pPr algn="ctr" fontAlgn="b"/>
                      <a:r>
                        <a:rPr lang="en-US" sz="1400" u="none" strike="noStrike">
                          <a:effectLst/>
                        </a:rPr>
                        <a:t>0</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Pap &amp; Breast Visits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3518365002"/>
                  </a:ext>
                </a:extLst>
              </a:tr>
              <a:tr h="200763">
                <a:tc>
                  <a:txBody>
                    <a:bodyPr/>
                    <a:lstStyle/>
                    <a:p>
                      <a:pPr algn="ctr" fontAlgn="b"/>
                      <a:r>
                        <a:rPr lang="en-US" sz="1400" u="none" strike="noStrike">
                          <a:effectLst/>
                        </a:rPr>
                        <a:t>6</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Medicaid Patients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481218795"/>
                  </a:ext>
                </a:extLst>
              </a:tr>
              <a:tr h="200763">
                <a:tc>
                  <a:txBody>
                    <a:bodyPr/>
                    <a:lstStyle/>
                    <a:p>
                      <a:pPr algn="ctr" fontAlgn="b"/>
                      <a:r>
                        <a:rPr lang="en-US" sz="1400" u="none" strike="noStrike">
                          <a:effectLst/>
                        </a:rPr>
                        <a:t>0</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Medicaid Visits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526100344"/>
                  </a:ext>
                </a:extLst>
              </a:tr>
              <a:tr h="200763">
                <a:tc>
                  <a:txBody>
                    <a:bodyPr/>
                    <a:lstStyle/>
                    <a:p>
                      <a:pPr algn="ctr" fontAlgn="b"/>
                      <a:r>
                        <a:rPr lang="en-US" sz="1400" u="none" strike="noStrike">
                          <a:effectLst/>
                        </a:rPr>
                        <a:t>1</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Medicare Patients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2065483239"/>
                  </a:ext>
                </a:extLst>
              </a:tr>
              <a:tr h="200763">
                <a:tc>
                  <a:txBody>
                    <a:bodyPr/>
                    <a:lstStyle/>
                    <a:p>
                      <a:pPr algn="ctr" fontAlgn="b"/>
                      <a:r>
                        <a:rPr lang="en-US" sz="1400" u="none" strike="noStrike">
                          <a:effectLst/>
                        </a:rPr>
                        <a:t>0</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Medicare Visits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4284142181"/>
                  </a:ext>
                </a:extLst>
              </a:tr>
              <a:tr h="200763">
                <a:tc>
                  <a:txBody>
                    <a:bodyPr/>
                    <a:lstStyle/>
                    <a:p>
                      <a:pPr algn="ctr" fontAlgn="b"/>
                      <a:r>
                        <a:rPr lang="en-US" sz="1400" u="none" strike="noStrike">
                          <a:effectLst/>
                        </a:rPr>
                        <a:t>29</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a:effectLst/>
                        </a:rPr>
                        <a:t>Wise Woman Participants</a:t>
                      </a:r>
                      <a:endParaRPr lang="en-US" sz="1400" b="1" i="0" u="none" strike="noStrike">
                        <a:solidFill>
                          <a:srgbClr val="000000"/>
                        </a:solidFill>
                        <a:effectLst/>
                        <a:latin typeface="Grad"/>
                      </a:endParaRPr>
                    </a:p>
                  </a:txBody>
                  <a:tcPr marL="9340" marR="9340" marT="9340" marB="0" anchor="b"/>
                </a:tc>
                <a:extLst>
                  <a:ext uri="{0D108BD9-81ED-4DB2-BD59-A6C34878D82A}">
                    <a16:rowId xmlns:a16="http://schemas.microsoft.com/office/drawing/2014/main" val="2682008111"/>
                  </a:ext>
                </a:extLst>
              </a:tr>
              <a:tr h="360506">
                <a:tc>
                  <a:txBody>
                    <a:bodyPr/>
                    <a:lstStyle/>
                    <a:p>
                      <a:pPr algn="ctr" fontAlgn="b"/>
                      <a:r>
                        <a:rPr lang="en-US" sz="1400" u="none" strike="noStrike">
                          <a:effectLst/>
                        </a:rPr>
                        <a:t>3</a:t>
                      </a:r>
                      <a:endParaRPr lang="en-US" sz="1400" b="1" i="0" u="none" strike="noStrike">
                        <a:solidFill>
                          <a:srgbClr val="000000"/>
                        </a:solidFill>
                        <a:effectLst/>
                        <a:latin typeface="Grad"/>
                      </a:endParaRPr>
                    </a:p>
                  </a:txBody>
                  <a:tcPr marL="9340" marR="9340" marT="9340" marB="0" anchor="b"/>
                </a:tc>
                <a:tc>
                  <a:txBody>
                    <a:bodyPr/>
                    <a:lstStyle/>
                    <a:p>
                      <a:pPr algn="l" fontAlgn="b"/>
                      <a:r>
                        <a:rPr lang="en-US" sz="1400" u="none" strike="noStrike" dirty="0">
                          <a:effectLst/>
                        </a:rPr>
                        <a:t>Family Planning Pts served w/State funds</a:t>
                      </a:r>
                      <a:endParaRPr lang="en-US" sz="1400" b="1" i="0" u="none" strike="noStrike" dirty="0">
                        <a:solidFill>
                          <a:srgbClr val="000000"/>
                        </a:solidFill>
                        <a:effectLst/>
                        <a:latin typeface="Grad"/>
                      </a:endParaRPr>
                    </a:p>
                  </a:txBody>
                  <a:tcPr marL="9340" marR="9340" marT="9340" marB="0" anchor="b"/>
                </a:tc>
                <a:extLst>
                  <a:ext uri="{0D108BD9-81ED-4DB2-BD59-A6C34878D82A}">
                    <a16:rowId xmlns:a16="http://schemas.microsoft.com/office/drawing/2014/main" val="98133084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92970407"/>
              </p:ext>
            </p:extLst>
          </p:nvPr>
        </p:nvGraphicFramePr>
        <p:xfrm>
          <a:off x="697944" y="4258591"/>
          <a:ext cx="3098800" cy="2219325"/>
        </p:xfrm>
        <a:graphic>
          <a:graphicData uri="http://schemas.openxmlformats.org/drawingml/2006/table">
            <a:tbl>
              <a:tblPr>
                <a:tableStyleId>{5C22544A-7EE6-4342-B048-85BDC9FD1C3A}</a:tableStyleId>
              </a:tblPr>
              <a:tblGrid>
                <a:gridCol w="464457">
                  <a:extLst>
                    <a:ext uri="{9D8B030D-6E8A-4147-A177-3AD203B41FA5}">
                      <a16:colId xmlns:a16="http://schemas.microsoft.com/office/drawing/2014/main" val="3547223353"/>
                    </a:ext>
                  </a:extLst>
                </a:gridCol>
                <a:gridCol w="2634343">
                  <a:extLst>
                    <a:ext uri="{9D8B030D-6E8A-4147-A177-3AD203B41FA5}">
                      <a16:colId xmlns:a16="http://schemas.microsoft.com/office/drawing/2014/main" val="3745340544"/>
                    </a:ext>
                  </a:extLst>
                </a:gridCol>
              </a:tblGrid>
              <a:tr h="195622">
                <a:tc>
                  <a:txBody>
                    <a:bodyPr/>
                    <a:lstStyle/>
                    <a:p>
                      <a:pPr algn="ctr" fontAlgn="b"/>
                      <a:endParaRPr lang="en-US" sz="1400" b="1" i="0" u="none" strike="noStrike">
                        <a:solidFill>
                          <a:srgbClr val="000000"/>
                        </a:solidFill>
                        <a:effectLst/>
                        <a:latin typeface="Grad"/>
                      </a:endParaRPr>
                    </a:p>
                  </a:txBody>
                  <a:tcPr marL="9525" marR="9525" marT="9525" marB="0" anchor="b"/>
                </a:tc>
                <a:tc>
                  <a:txBody>
                    <a:bodyPr/>
                    <a:lstStyle/>
                    <a:p>
                      <a:pPr algn="ctr" fontAlgn="b"/>
                      <a:r>
                        <a:rPr lang="en-US" sz="1400" u="sng" strike="noStrike" dirty="0">
                          <a:effectLst/>
                        </a:rPr>
                        <a:t> </a:t>
                      </a:r>
                      <a:endParaRPr lang="en-US" sz="1400" b="1" i="0" u="sng" strike="noStrike" dirty="0">
                        <a:solidFill>
                          <a:srgbClr val="000000"/>
                        </a:solidFill>
                        <a:effectLst/>
                        <a:latin typeface="Grad"/>
                      </a:endParaRPr>
                    </a:p>
                  </a:txBody>
                  <a:tcPr marL="9525" marR="9525" marT="9525" marB="0" anchor="b"/>
                </a:tc>
                <a:extLst>
                  <a:ext uri="{0D108BD9-81ED-4DB2-BD59-A6C34878D82A}">
                    <a16:rowId xmlns:a16="http://schemas.microsoft.com/office/drawing/2014/main" val="1264302473"/>
                  </a:ext>
                </a:extLst>
              </a:tr>
              <a:tr h="195622">
                <a:tc>
                  <a:txBody>
                    <a:bodyPr/>
                    <a:lstStyle/>
                    <a:p>
                      <a:pPr algn="ctr" fontAlgn="b"/>
                      <a:endParaRPr lang="en-US" sz="1400" b="1" i="0" u="none" strike="noStrike">
                        <a:solidFill>
                          <a:srgbClr val="000000"/>
                        </a:solidFill>
                        <a:effectLst/>
                        <a:latin typeface="Grad"/>
                      </a:endParaRPr>
                    </a:p>
                  </a:txBody>
                  <a:tcPr marL="9525" marR="9525" marT="9525" marB="0" anchor="b"/>
                </a:tc>
                <a:tc>
                  <a:txBody>
                    <a:bodyPr/>
                    <a:lstStyle/>
                    <a:p>
                      <a:pPr algn="l" fontAlgn="b"/>
                      <a:endParaRPr lang="en-US" sz="1400" b="1" i="0" u="none" strike="noStrike">
                        <a:solidFill>
                          <a:srgbClr val="000000"/>
                        </a:solidFill>
                        <a:effectLst/>
                        <a:latin typeface="Grad"/>
                      </a:endParaRPr>
                    </a:p>
                  </a:txBody>
                  <a:tcPr marL="9525" marR="9525" marT="9525" marB="0" anchor="b"/>
                </a:tc>
                <a:extLst>
                  <a:ext uri="{0D108BD9-81ED-4DB2-BD59-A6C34878D82A}">
                    <a16:rowId xmlns:a16="http://schemas.microsoft.com/office/drawing/2014/main" val="3926281527"/>
                  </a:ext>
                </a:extLst>
              </a:tr>
              <a:tr h="195622">
                <a:tc>
                  <a:txBody>
                    <a:bodyPr/>
                    <a:lstStyle/>
                    <a:p>
                      <a:pPr algn="ctr" fontAlgn="b"/>
                      <a:r>
                        <a:rPr lang="en-US" sz="1400" u="none" strike="noStrike">
                          <a:effectLst/>
                        </a:rPr>
                        <a:t>88</a:t>
                      </a:r>
                      <a:endParaRPr lang="en-US" sz="1400" b="1" i="0" u="none" strike="noStrike">
                        <a:solidFill>
                          <a:srgbClr val="000000"/>
                        </a:solidFill>
                        <a:effectLst/>
                        <a:latin typeface="Grad"/>
                      </a:endParaRPr>
                    </a:p>
                  </a:txBody>
                  <a:tcPr marL="9525" marR="9525" marT="9525" marB="0" anchor="b"/>
                </a:tc>
                <a:tc>
                  <a:txBody>
                    <a:bodyPr/>
                    <a:lstStyle/>
                    <a:p>
                      <a:pPr algn="l" fontAlgn="b"/>
                      <a:r>
                        <a:rPr lang="en-US" sz="1400" u="none" strike="noStrike" dirty="0">
                          <a:effectLst/>
                        </a:rPr>
                        <a:t>Total Screened</a:t>
                      </a:r>
                      <a:endParaRPr lang="en-US" sz="1400" b="1" i="0" u="none" strike="noStrike" dirty="0">
                        <a:solidFill>
                          <a:srgbClr val="000000"/>
                        </a:solidFill>
                        <a:effectLst/>
                        <a:latin typeface="Grad"/>
                      </a:endParaRPr>
                    </a:p>
                  </a:txBody>
                  <a:tcPr marL="9525" marR="9525" marT="9525" marB="0" anchor="b"/>
                </a:tc>
                <a:extLst>
                  <a:ext uri="{0D108BD9-81ED-4DB2-BD59-A6C34878D82A}">
                    <a16:rowId xmlns:a16="http://schemas.microsoft.com/office/drawing/2014/main" val="879611856"/>
                  </a:ext>
                </a:extLst>
              </a:tr>
              <a:tr h="195622">
                <a:tc>
                  <a:txBody>
                    <a:bodyPr/>
                    <a:lstStyle/>
                    <a:p>
                      <a:pPr algn="ctr" fontAlgn="b"/>
                      <a:r>
                        <a:rPr lang="en-US" sz="1400" u="none" strike="noStrike">
                          <a:effectLst/>
                        </a:rPr>
                        <a:t>46</a:t>
                      </a:r>
                      <a:endParaRPr lang="en-US" sz="1400" b="1" i="0" u="none" strike="noStrike">
                        <a:solidFill>
                          <a:srgbClr val="000000"/>
                        </a:solidFill>
                        <a:effectLst/>
                        <a:latin typeface="Grad"/>
                      </a:endParaRPr>
                    </a:p>
                  </a:txBody>
                  <a:tcPr marL="9525" marR="9525" marT="9525" marB="0" anchor="b"/>
                </a:tc>
                <a:tc>
                  <a:txBody>
                    <a:bodyPr/>
                    <a:lstStyle/>
                    <a:p>
                      <a:pPr algn="l" fontAlgn="b"/>
                      <a:r>
                        <a:rPr lang="en-US" sz="1400" u="none" strike="noStrike">
                          <a:effectLst/>
                        </a:rPr>
                        <a:t>Black w/Normal Results</a:t>
                      </a:r>
                      <a:endParaRPr lang="en-US" sz="1400" b="1" i="0" u="none" strike="noStrike">
                        <a:solidFill>
                          <a:srgbClr val="000000"/>
                        </a:solidFill>
                        <a:effectLst/>
                        <a:latin typeface="Grad"/>
                      </a:endParaRPr>
                    </a:p>
                  </a:txBody>
                  <a:tcPr marL="9525" marR="9525" marT="9525" marB="0" anchor="b"/>
                </a:tc>
                <a:extLst>
                  <a:ext uri="{0D108BD9-81ED-4DB2-BD59-A6C34878D82A}">
                    <a16:rowId xmlns:a16="http://schemas.microsoft.com/office/drawing/2014/main" val="2048244474"/>
                  </a:ext>
                </a:extLst>
              </a:tr>
              <a:tr h="195622">
                <a:tc>
                  <a:txBody>
                    <a:bodyPr/>
                    <a:lstStyle/>
                    <a:p>
                      <a:pPr algn="ctr" fontAlgn="b"/>
                      <a:r>
                        <a:rPr lang="en-US" sz="1400" u="none" strike="noStrike">
                          <a:effectLst/>
                        </a:rPr>
                        <a:t>2</a:t>
                      </a:r>
                      <a:endParaRPr lang="en-US" sz="1400" b="1" i="0" u="none" strike="noStrike">
                        <a:solidFill>
                          <a:srgbClr val="000000"/>
                        </a:solidFill>
                        <a:effectLst/>
                        <a:latin typeface="Grad"/>
                      </a:endParaRPr>
                    </a:p>
                  </a:txBody>
                  <a:tcPr marL="9525" marR="9525" marT="9525" marB="0" anchor="b"/>
                </a:tc>
                <a:tc>
                  <a:txBody>
                    <a:bodyPr/>
                    <a:lstStyle/>
                    <a:p>
                      <a:pPr algn="l" fontAlgn="b"/>
                      <a:r>
                        <a:rPr lang="en-US" sz="1400" u="none" strike="noStrike">
                          <a:effectLst/>
                        </a:rPr>
                        <a:t>Black w/Abnormal Results</a:t>
                      </a:r>
                      <a:endParaRPr lang="en-US" sz="1400" b="1" i="0" u="none" strike="noStrike">
                        <a:solidFill>
                          <a:srgbClr val="000000"/>
                        </a:solidFill>
                        <a:effectLst/>
                        <a:latin typeface="Grad"/>
                      </a:endParaRPr>
                    </a:p>
                  </a:txBody>
                  <a:tcPr marL="9525" marR="9525" marT="9525" marB="0" anchor="b"/>
                </a:tc>
                <a:extLst>
                  <a:ext uri="{0D108BD9-81ED-4DB2-BD59-A6C34878D82A}">
                    <a16:rowId xmlns:a16="http://schemas.microsoft.com/office/drawing/2014/main" val="3222519883"/>
                  </a:ext>
                </a:extLst>
              </a:tr>
              <a:tr h="195622">
                <a:tc>
                  <a:txBody>
                    <a:bodyPr/>
                    <a:lstStyle/>
                    <a:p>
                      <a:pPr algn="ctr" fontAlgn="b"/>
                      <a:r>
                        <a:rPr lang="en-US" sz="1400" u="none" strike="noStrike">
                          <a:effectLst/>
                        </a:rPr>
                        <a:t>40</a:t>
                      </a:r>
                      <a:endParaRPr lang="en-US" sz="1400" b="1" i="0" u="none" strike="noStrike">
                        <a:solidFill>
                          <a:srgbClr val="000000"/>
                        </a:solidFill>
                        <a:effectLst/>
                        <a:latin typeface="Grad"/>
                      </a:endParaRPr>
                    </a:p>
                  </a:txBody>
                  <a:tcPr marL="9525" marR="9525" marT="9525" marB="0" anchor="b"/>
                </a:tc>
                <a:tc>
                  <a:txBody>
                    <a:bodyPr/>
                    <a:lstStyle/>
                    <a:p>
                      <a:pPr algn="l" fontAlgn="b"/>
                      <a:r>
                        <a:rPr lang="en-US" sz="1400" u="none" strike="noStrike">
                          <a:effectLst/>
                        </a:rPr>
                        <a:t>White w/Normal Results</a:t>
                      </a:r>
                      <a:endParaRPr lang="en-US" sz="1400" b="1" i="0" u="none" strike="noStrike">
                        <a:solidFill>
                          <a:srgbClr val="000000"/>
                        </a:solidFill>
                        <a:effectLst/>
                        <a:latin typeface="Grad"/>
                      </a:endParaRPr>
                    </a:p>
                  </a:txBody>
                  <a:tcPr marL="9525" marR="9525" marT="9525" marB="0" anchor="b"/>
                </a:tc>
                <a:extLst>
                  <a:ext uri="{0D108BD9-81ED-4DB2-BD59-A6C34878D82A}">
                    <a16:rowId xmlns:a16="http://schemas.microsoft.com/office/drawing/2014/main" val="977388942"/>
                  </a:ext>
                </a:extLst>
              </a:tr>
              <a:tr h="195622">
                <a:tc>
                  <a:txBody>
                    <a:bodyPr/>
                    <a:lstStyle/>
                    <a:p>
                      <a:pPr algn="ctr" fontAlgn="b"/>
                      <a:r>
                        <a:rPr lang="en-US" sz="1400" u="none" strike="noStrike">
                          <a:effectLst/>
                        </a:rPr>
                        <a:t>0</a:t>
                      </a:r>
                      <a:endParaRPr lang="en-US" sz="1400" b="1" i="0" u="none" strike="noStrike">
                        <a:solidFill>
                          <a:srgbClr val="000000"/>
                        </a:solidFill>
                        <a:effectLst/>
                        <a:latin typeface="Grad"/>
                      </a:endParaRPr>
                    </a:p>
                  </a:txBody>
                  <a:tcPr marL="9525" marR="9525" marT="9525" marB="0" anchor="b"/>
                </a:tc>
                <a:tc>
                  <a:txBody>
                    <a:bodyPr/>
                    <a:lstStyle/>
                    <a:p>
                      <a:pPr algn="l" fontAlgn="b"/>
                      <a:r>
                        <a:rPr lang="en-US" sz="1400" u="none" strike="noStrike">
                          <a:effectLst/>
                        </a:rPr>
                        <a:t>White w/Abnormal Results</a:t>
                      </a:r>
                      <a:endParaRPr lang="en-US" sz="1400" b="1" i="0" u="none" strike="noStrike">
                        <a:solidFill>
                          <a:srgbClr val="000000"/>
                        </a:solidFill>
                        <a:effectLst/>
                        <a:latin typeface="Grad"/>
                      </a:endParaRPr>
                    </a:p>
                  </a:txBody>
                  <a:tcPr marL="9525" marR="9525" marT="9525" marB="0" anchor="b"/>
                </a:tc>
                <a:extLst>
                  <a:ext uri="{0D108BD9-81ED-4DB2-BD59-A6C34878D82A}">
                    <a16:rowId xmlns:a16="http://schemas.microsoft.com/office/drawing/2014/main" val="2633132104"/>
                  </a:ext>
                </a:extLst>
              </a:tr>
              <a:tr h="382884">
                <a:tc>
                  <a:txBody>
                    <a:bodyPr/>
                    <a:lstStyle/>
                    <a:p>
                      <a:pPr algn="ctr" fontAlgn="b"/>
                      <a:r>
                        <a:rPr lang="en-US" sz="1400" u="none" strike="noStrike">
                          <a:effectLst/>
                        </a:rPr>
                        <a:t>1</a:t>
                      </a:r>
                      <a:endParaRPr lang="en-US" sz="1400" b="1" i="0" u="none" strike="noStrike">
                        <a:solidFill>
                          <a:srgbClr val="000000"/>
                        </a:solidFill>
                        <a:effectLst/>
                        <a:latin typeface="Grad"/>
                      </a:endParaRPr>
                    </a:p>
                  </a:txBody>
                  <a:tcPr marL="9525" marR="9525" marT="9525" marB="0" anchor="b"/>
                </a:tc>
                <a:tc>
                  <a:txBody>
                    <a:bodyPr/>
                    <a:lstStyle/>
                    <a:p>
                      <a:pPr algn="l" fontAlgn="b"/>
                      <a:r>
                        <a:rPr lang="en-US" sz="1400" u="none" strike="noStrike">
                          <a:effectLst/>
                        </a:rPr>
                        <a:t>Diagnosed w/Prostate Cancer</a:t>
                      </a:r>
                      <a:endParaRPr lang="en-US" sz="1400" b="1" i="0" u="none" strike="noStrike">
                        <a:solidFill>
                          <a:srgbClr val="000000"/>
                        </a:solidFill>
                        <a:effectLst/>
                        <a:latin typeface="Grad"/>
                      </a:endParaRPr>
                    </a:p>
                  </a:txBody>
                  <a:tcPr marL="9525" marR="9525" marT="9525" marB="0" anchor="b"/>
                </a:tc>
                <a:extLst>
                  <a:ext uri="{0D108BD9-81ED-4DB2-BD59-A6C34878D82A}">
                    <a16:rowId xmlns:a16="http://schemas.microsoft.com/office/drawing/2014/main" val="1078147269"/>
                  </a:ext>
                </a:extLst>
              </a:tr>
              <a:tr h="195622">
                <a:tc>
                  <a:txBody>
                    <a:bodyPr/>
                    <a:lstStyle/>
                    <a:p>
                      <a:pPr algn="ctr" fontAlgn="b"/>
                      <a:r>
                        <a:rPr lang="en-US" sz="1400" u="none" strike="noStrike">
                          <a:effectLst/>
                        </a:rPr>
                        <a:t>1</a:t>
                      </a:r>
                      <a:endParaRPr lang="en-US" sz="1400" b="1" i="0" u="none" strike="noStrike">
                        <a:solidFill>
                          <a:srgbClr val="000000"/>
                        </a:solidFill>
                        <a:effectLst/>
                        <a:latin typeface="Grad"/>
                      </a:endParaRPr>
                    </a:p>
                  </a:txBody>
                  <a:tcPr marL="9525" marR="9525" marT="9525" marB="0" anchor="b"/>
                </a:tc>
                <a:tc>
                  <a:txBody>
                    <a:bodyPr/>
                    <a:lstStyle/>
                    <a:p>
                      <a:pPr algn="l" fontAlgn="b"/>
                      <a:r>
                        <a:rPr lang="en-US" sz="1400" u="none" strike="noStrike" dirty="0">
                          <a:effectLst/>
                        </a:rPr>
                        <a:t>First Time PSA Screenings</a:t>
                      </a:r>
                      <a:endParaRPr lang="en-US" sz="1400" b="1" i="0" u="none" strike="noStrike" dirty="0">
                        <a:solidFill>
                          <a:srgbClr val="000000"/>
                        </a:solidFill>
                        <a:effectLst/>
                        <a:latin typeface="Grad"/>
                      </a:endParaRPr>
                    </a:p>
                  </a:txBody>
                  <a:tcPr marL="9525" marR="9525" marT="9525" marB="0" anchor="b"/>
                </a:tc>
                <a:extLst>
                  <a:ext uri="{0D108BD9-81ED-4DB2-BD59-A6C34878D82A}">
                    <a16:rowId xmlns:a16="http://schemas.microsoft.com/office/drawing/2014/main" val="3814605856"/>
                  </a:ext>
                </a:extLst>
              </a:tr>
            </a:tbl>
          </a:graphicData>
        </a:graphic>
      </p:graphicFrame>
      <p:pic>
        <p:nvPicPr>
          <p:cNvPr id="8" name="Picture 2" descr="Image result for images of blood vi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269" y="5257800"/>
            <a:ext cx="1448716" cy="14487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mages of prostate screening clin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400465"/>
            <a:ext cx="2373735" cy="12462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mages of mammogra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7604" y="1370009"/>
            <a:ext cx="2816225" cy="210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43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p>
        </p:txBody>
      </p:sp>
      <p:sp>
        <p:nvSpPr>
          <p:cNvPr id="7" name="TextBox 6"/>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r>
              <a:rPr lang="en-US" sz="800" dirty="0"/>
              <a:t>	</a:t>
            </a:r>
            <a:endParaRPr lang="en-US" sz="800" dirty="0">
              <a:solidFill>
                <a:schemeClr val="bg1"/>
              </a:solidFill>
            </a:endParaRPr>
          </a:p>
        </p:txBody>
      </p:sp>
      <p:cxnSp>
        <p:nvCxnSpPr>
          <p:cNvPr id="8" name="Straight Connector 7"/>
          <p:cNvCxnSpPr/>
          <p:nvPr/>
        </p:nvCxnSpPr>
        <p:spPr>
          <a:xfrm>
            <a:off x="6684818"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7975" y="130059"/>
            <a:ext cx="6447599"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Animal Control</a:t>
            </a:r>
          </a:p>
        </p:txBody>
      </p:sp>
      <p:sp>
        <p:nvSpPr>
          <p:cNvPr id="14" name="Rectangle 13"/>
          <p:cNvSpPr/>
          <p:nvPr/>
        </p:nvSpPr>
        <p:spPr>
          <a:xfrm>
            <a:off x="5342215" y="828764"/>
            <a:ext cx="270138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2017-2018 </a:t>
            </a:r>
            <a:r>
              <a:rPr lang="en-US"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Numbers:</a:t>
            </a:r>
          </a:p>
        </p:txBody>
      </p:sp>
      <p:pic>
        <p:nvPicPr>
          <p:cNvPr id="17" name="Picture 2" descr="https://scontent-dft4-1.xx.fbcdn.net/t31.0-8/13086947_10204729848646398_4021798706295175553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3218" y="1524000"/>
            <a:ext cx="1312299" cy="9842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cute images of cats and do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cute images of cats and do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405409164"/>
              </p:ext>
            </p:extLst>
          </p:nvPr>
        </p:nvGraphicFramePr>
        <p:xfrm>
          <a:off x="2084970" y="1265860"/>
          <a:ext cx="5390044" cy="5097109"/>
        </p:xfrm>
        <a:graphic>
          <a:graphicData uri="http://schemas.openxmlformats.org/drawingml/2006/table">
            <a:tbl>
              <a:tblPr>
                <a:tableStyleId>{5C22544A-7EE6-4342-B048-85BDC9FD1C3A}</a:tableStyleId>
              </a:tblPr>
              <a:tblGrid>
                <a:gridCol w="729387">
                  <a:extLst>
                    <a:ext uri="{9D8B030D-6E8A-4147-A177-3AD203B41FA5}">
                      <a16:colId xmlns:a16="http://schemas.microsoft.com/office/drawing/2014/main" val="428466725"/>
                    </a:ext>
                  </a:extLst>
                </a:gridCol>
                <a:gridCol w="3473859">
                  <a:extLst>
                    <a:ext uri="{9D8B030D-6E8A-4147-A177-3AD203B41FA5}">
                      <a16:colId xmlns:a16="http://schemas.microsoft.com/office/drawing/2014/main" val="3026874928"/>
                    </a:ext>
                  </a:extLst>
                </a:gridCol>
                <a:gridCol w="593399">
                  <a:extLst>
                    <a:ext uri="{9D8B030D-6E8A-4147-A177-3AD203B41FA5}">
                      <a16:colId xmlns:a16="http://schemas.microsoft.com/office/drawing/2014/main" val="3379429861"/>
                    </a:ext>
                  </a:extLst>
                </a:gridCol>
                <a:gridCol w="593399">
                  <a:extLst>
                    <a:ext uri="{9D8B030D-6E8A-4147-A177-3AD203B41FA5}">
                      <a16:colId xmlns:a16="http://schemas.microsoft.com/office/drawing/2014/main" val="3287574315"/>
                    </a:ext>
                  </a:extLst>
                </a:gridCol>
              </a:tblGrid>
              <a:tr h="255436">
                <a:tc>
                  <a:txBody>
                    <a:bodyPr/>
                    <a:lstStyle/>
                    <a:p>
                      <a:pPr algn="l" fontAlgn="b"/>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ctr" fontAlgn="b"/>
                      <a:r>
                        <a:rPr lang="en-US" sz="1200" u="sng" strike="noStrike">
                          <a:effectLst/>
                        </a:rPr>
                        <a:t>2017-2018</a:t>
                      </a:r>
                      <a:endParaRPr lang="en-US" sz="1200" b="1" i="0" u="sng"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1662763453"/>
                  </a:ext>
                </a:extLst>
              </a:tr>
              <a:tr h="255436">
                <a:tc>
                  <a:txBody>
                    <a:bodyPr/>
                    <a:lstStyle/>
                    <a:p>
                      <a:pPr algn="ctr" fontAlgn="b"/>
                      <a:r>
                        <a:rPr lang="en-US" sz="1200" u="none" strike="noStrike" dirty="0">
                          <a:effectLst/>
                        </a:rPr>
                        <a:t>175</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Dogs </a:t>
                      </a:r>
                      <a:r>
                        <a:rPr lang="en-US" sz="1200" u="none" strike="noStrike" dirty="0" smtClean="0">
                          <a:effectLst/>
                        </a:rPr>
                        <a:t>Impounded</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1356280335"/>
                  </a:ext>
                </a:extLst>
              </a:tr>
              <a:tr h="255436">
                <a:tc>
                  <a:txBody>
                    <a:bodyPr/>
                    <a:lstStyle/>
                    <a:p>
                      <a:pPr algn="ctr" fontAlgn="b"/>
                      <a:r>
                        <a:rPr lang="en-US" sz="1200" u="none" strike="noStrike" dirty="0">
                          <a:effectLst/>
                        </a:rPr>
                        <a:t>165</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Cats </a:t>
                      </a:r>
                      <a:r>
                        <a:rPr lang="en-US" sz="1200" u="none" strike="noStrike" dirty="0" smtClean="0">
                          <a:effectLst/>
                        </a:rPr>
                        <a:t>Impounded</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3494982000"/>
                  </a:ext>
                </a:extLst>
              </a:tr>
              <a:tr h="255436">
                <a:tc>
                  <a:txBody>
                    <a:bodyPr/>
                    <a:lstStyle/>
                    <a:p>
                      <a:pPr algn="ctr" fontAlgn="b"/>
                      <a:r>
                        <a:rPr lang="en-US" sz="1200" u="none" strike="noStrike" dirty="0">
                          <a:effectLst/>
                        </a:rPr>
                        <a:t>75</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Dogs euthanized by NCHD</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2364133797"/>
                  </a:ext>
                </a:extLst>
              </a:tr>
              <a:tr h="255436">
                <a:tc>
                  <a:txBody>
                    <a:bodyPr/>
                    <a:lstStyle/>
                    <a:p>
                      <a:pPr algn="ctr" fontAlgn="b"/>
                      <a:r>
                        <a:rPr lang="en-US" sz="1200" u="none" strike="noStrike" dirty="0">
                          <a:effectLst/>
                        </a:rPr>
                        <a:t>151</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Cats euthanized by NCHD</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1496696662"/>
                  </a:ext>
                </a:extLst>
              </a:tr>
              <a:tr h="255436">
                <a:tc>
                  <a:txBody>
                    <a:bodyPr/>
                    <a:lstStyle/>
                    <a:p>
                      <a:pPr algn="ctr" fontAlgn="b"/>
                      <a:r>
                        <a:rPr lang="en-US" sz="1200" u="none" strike="noStrike" dirty="0">
                          <a:effectLst/>
                        </a:rPr>
                        <a:t>104</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Dogs adopted out</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833571103"/>
                  </a:ext>
                </a:extLst>
              </a:tr>
              <a:tr h="255436">
                <a:tc>
                  <a:txBody>
                    <a:bodyPr/>
                    <a:lstStyle/>
                    <a:p>
                      <a:pPr algn="ctr" fontAlgn="b"/>
                      <a:r>
                        <a:rPr lang="en-US" sz="1200" u="none" strike="noStrike" dirty="0">
                          <a:effectLst/>
                        </a:rPr>
                        <a:t>14</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Cats adopted out</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1018443379"/>
                  </a:ext>
                </a:extLst>
              </a:tr>
              <a:tr h="255436">
                <a:tc>
                  <a:txBody>
                    <a:bodyPr/>
                    <a:lstStyle/>
                    <a:p>
                      <a:pPr algn="ctr" fontAlgn="b"/>
                      <a:r>
                        <a:rPr lang="en-US" sz="1200" u="none" strike="noStrike" dirty="0">
                          <a:effectLst/>
                        </a:rPr>
                        <a:t>3</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Vaccination Clinics Held</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2098767631"/>
                  </a:ext>
                </a:extLst>
              </a:tr>
              <a:tr h="255436">
                <a:tc>
                  <a:txBody>
                    <a:bodyPr/>
                    <a:lstStyle/>
                    <a:p>
                      <a:pPr algn="ctr" fontAlgn="b"/>
                      <a:r>
                        <a:rPr lang="en-US" sz="1200" u="none" strike="noStrike" dirty="0">
                          <a:effectLst/>
                        </a:rPr>
                        <a:t>1,001</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Dogs/Cats vaccinated at clinics</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768843652"/>
                  </a:ext>
                </a:extLst>
              </a:tr>
              <a:tr h="255436">
                <a:tc>
                  <a:txBody>
                    <a:bodyPr/>
                    <a:lstStyle/>
                    <a:p>
                      <a:pPr algn="ctr" fontAlgn="b"/>
                      <a:r>
                        <a:rPr lang="en-US" sz="1200" u="none" strike="noStrike" dirty="0">
                          <a:effectLst/>
                        </a:rPr>
                        <a:t>22</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Animal Bites Reported</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1947331019"/>
                  </a:ext>
                </a:extLst>
              </a:tr>
              <a:tr h="255436">
                <a:tc>
                  <a:txBody>
                    <a:bodyPr/>
                    <a:lstStyle/>
                    <a:p>
                      <a:pPr algn="ctr" fontAlgn="b"/>
                      <a:r>
                        <a:rPr lang="en-US" sz="1200" u="none" strike="noStrike">
                          <a:effectLst/>
                        </a:rPr>
                        <a:t>6</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Animal Heads sent to Raleigh for </a:t>
                      </a:r>
                      <a:r>
                        <a:rPr lang="en-US" sz="1200" u="none" strike="noStrike" dirty="0" smtClean="0">
                          <a:effectLst/>
                        </a:rPr>
                        <a:t>evaluation</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3865307989"/>
                  </a:ext>
                </a:extLst>
              </a:tr>
              <a:tr h="255436">
                <a:tc>
                  <a:txBody>
                    <a:bodyPr/>
                    <a:lstStyle/>
                    <a:p>
                      <a:pPr algn="ctr" fontAlgn="b"/>
                      <a:r>
                        <a:rPr lang="en-US" sz="1200" u="none" strike="noStrike">
                          <a:effectLst/>
                        </a:rPr>
                        <a:t>2</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People vaccinated for Rabies exposure</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2362991799"/>
                  </a:ext>
                </a:extLst>
              </a:tr>
              <a:tr h="255436">
                <a:tc>
                  <a:txBody>
                    <a:bodyPr/>
                    <a:lstStyle/>
                    <a:p>
                      <a:pPr algn="ctr" fontAlgn="b"/>
                      <a:r>
                        <a:rPr lang="en-US" sz="1200" u="none" strike="noStrike">
                          <a:effectLst/>
                        </a:rPr>
                        <a:t>18</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Dogs reclaimed</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1519503855"/>
                  </a:ext>
                </a:extLst>
              </a:tr>
              <a:tr h="255436">
                <a:tc>
                  <a:txBody>
                    <a:bodyPr/>
                    <a:lstStyle/>
                    <a:p>
                      <a:pPr algn="ctr" fontAlgn="b"/>
                      <a:r>
                        <a:rPr lang="en-US" sz="1200" u="none" strike="noStrike">
                          <a:effectLst/>
                        </a:rPr>
                        <a:t>1</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Cats reclaimed</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222374165"/>
                  </a:ext>
                </a:extLst>
              </a:tr>
              <a:tr h="255436">
                <a:tc>
                  <a:txBody>
                    <a:bodyPr/>
                    <a:lstStyle/>
                    <a:p>
                      <a:pPr algn="ctr" fontAlgn="b"/>
                      <a:r>
                        <a:rPr lang="en-US" sz="1200" u="none" strike="noStrike">
                          <a:effectLst/>
                        </a:rPr>
                        <a:t>49</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Vouchers issued</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909869416"/>
                  </a:ext>
                </a:extLst>
              </a:tr>
              <a:tr h="243825">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2114291161"/>
                  </a:ext>
                </a:extLst>
              </a:tr>
              <a:tr h="255436">
                <a:tc>
                  <a:txBody>
                    <a:bodyPr/>
                    <a:lstStyle/>
                    <a:p>
                      <a:pPr algn="ctr" fontAlgn="b"/>
                      <a:r>
                        <a:rPr lang="en-US" sz="1200" u="none" strike="noStrike">
                          <a:effectLst/>
                        </a:rPr>
                        <a:t> </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Place                        </a:t>
                      </a:r>
                      <a:r>
                        <a:rPr lang="en-US" sz="1200" u="none" strike="noStrike" dirty="0" smtClean="0">
                          <a:effectLst/>
                        </a:rPr>
                        <a:t>                                </a:t>
                      </a:r>
                      <a:r>
                        <a:rPr lang="en-US" sz="1200" u="none" strike="noStrike" dirty="0">
                          <a:effectLst/>
                        </a:rPr>
                        <a:t>Dogs        </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Cats</a:t>
                      </a:r>
                      <a:endParaRPr lang="en-US" sz="1200" b="1"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l" fontAlgn="b"/>
                      <a:r>
                        <a:rPr lang="en-US" sz="1200" u="none" strike="noStrike">
                          <a:effectLst/>
                        </a:rPr>
                        <a:t>Total</a:t>
                      </a:r>
                      <a:endParaRPr lang="en-US" sz="1200" b="1"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1498137392"/>
                  </a:ext>
                </a:extLst>
              </a:tr>
              <a:tr h="255436">
                <a:tc>
                  <a:txBody>
                    <a:bodyPr/>
                    <a:lstStyle/>
                    <a:p>
                      <a:pPr algn="l" fontAlgn="b"/>
                      <a:r>
                        <a:rPr lang="en-US" sz="1200" u="none" strike="noStrike">
                          <a:effectLst/>
                        </a:rPr>
                        <a:t> </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NCHS-E (Old)                  </a:t>
                      </a:r>
                      <a:r>
                        <a:rPr lang="en-US" sz="1200" u="none" strike="noStrike" dirty="0" smtClean="0">
                          <a:effectLst/>
                        </a:rPr>
                        <a:t>                           224    </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ctr" fontAlgn="b"/>
                      <a:r>
                        <a:rPr lang="en-US" sz="1200" u="none" strike="noStrike">
                          <a:effectLst/>
                        </a:rPr>
                        <a:t>22</a:t>
                      </a:r>
                      <a:endParaRPr lang="en-US" sz="1200" b="1"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ctr" fontAlgn="b"/>
                      <a:r>
                        <a:rPr lang="en-US" sz="1200" u="none" strike="noStrike">
                          <a:effectLst/>
                        </a:rPr>
                        <a:t>246</a:t>
                      </a:r>
                      <a:endParaRPr lang="en-US" sz="1200" b="1"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3529493787"/>
                  </a:ext>
                </a:extLst>
              </a:tr>
              <a:tr h="255436">
                <a:tc>
                  <a:txBody>
                    <a:bodyPr/>
                    <a:lstStyle/>
                    <a:p>
                      <a:pPr algn="l" fontAlgn="b"/>
                      <a:r>
                        <a:rPr lang="en-US" sz="1200" u="none" strike="noStrike">
                          <a:effectLst/>
                        </a:rPr>
                        <a:t> </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Cultural/Wellness    </a:t>
                      </a:r>
                      <a:r>
                        <a:rPr lang="en-US" sz="1200" u="none" strike="noStrike" dirty="0" smtClean="0">
                          <a:effectLst/>
                        </a:rPr>
                        <a:t>                                  345 </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ctr" fontAlgn="b"/>
                      <a:r>
                        <a:rPr lang="en-US" sz="1200" u="none" strike="noStrike" dirty="0">
                          <a:effectLst/>
                        </a:rPr>
                        <a:t>29</a:t>
                      </a:r>
                      <a:endParaRPr lang="en-US" sz="1200" b="1"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ctr" fontAlgn="b"/>
                      <a:r>
                        <a:rPr lang="en-US" sz="1200" u="none" strike="noStrike" dirty="0">
                          <a:effectLst/>
                        </a:rPr>
                        <a:t>374</a:t>
                      </a:r>
                      <a:endParaRPr lang="en-US" sz="1200" b="1"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3497608228"/>
                  </a:ext>
                </a:extLst>
              </a:tr>
              <a:tr h="255436">
                <a:tc>
                  <a:txBody>
                    <a:bodyPr/>
                    <a:lstStyle/>
                    <a:p>
                      <a:pPr algn="l" fontAlgn="b"/>
                      <a:r>
                        <a:rPr lang="en-US" sz="1200" u="none" strike="noStrike">
                          <a:effectLst/>
                        </a:rPr>
                        <a:t> </a:t>
                      </a:r>
                      <a:endParaRPr lang="en-US" sz="1200" b="1" i="0" u="none" strike="noStrike">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l" fontAlgn="b"/>
                      <a:r>
                        <a:rPr lang="en-US" sz="1200" u="none" strike="noStrike" dirty="0">
                          <a:effectLst/>
                        </a:rPr>
                        <a:t>Gaston                        </a:t>
                      </a:r>
                      <a:r>
                        <a:rPr lang="en-US" sz="1200" u="none" strike="noStrike" dirty="0" smtClean="0">
                          <a:effectLst/>
                        </a:rPr>
                        <a:t>                               343</a:t>
                      </a:r>
                      <a:endParaRPr lang="en-US" sz="1200" b="1" i="0" u="none" strike="noStrike" dirty="0">
                        <a:solidFill>
                          <a:srgbClr val="000000"/>
                        </a:solidFill>
                        <a:effectLst/>
                        <a:latin typeface="Grad"/>
                      </a:endParaRPr>
                    </a:p>
                  </a:txBody>
                  <a:tcPr marL="9272" marR="9272" marT="9272" marB="0" anchor="b">
                    <a:solidFill>
                      <a:schemeClr val="accent2">
                        <a:lumMod val="40000"/>
                        <a:lumOff val="60000"/>
                      </a:schemeClr>
                    </a:solidFill>
                  </a:tcPr>
                </a:tc>
                <a:tc>
                  <a:txBody>
                    <a:bodyPr/>
                    <a:lstStyle/>
                    <a:p>
                      <a:pPr algn="ctr" fontAlgn="b"/>
                      <a:r>
                        <a:rPr lang="en-US" sz="1200" u="none" strike="noStrike">
                          <a:effectLst/>
                        </a:rPr>
                        <a:t>38</a:t>
                      </a:r>
                      <a:endParaRPr lang="en-US" sz="1200" b="1" i="0" u="none" strike="noStrike">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tc>
                  <a:txBody>
                    <a:bodyPr/>
                    <a:lstStyle/>
                    <a:p>
                      <a:pPr algn="ctr" fontAlgn="b"/>
                      <a:r>
                        <a:rPr lang="en-US" sz="1200" u="none" strike="noStrike" dirty="0">
                          <a:effectLst/>
                        </a:rPr>
                        <a:t>381</a:t>
                      </a:r>
                      <a:endParaRPr lang="en-US" sz="1200" b="1" i="0" u="none" strike="noStrike" dirty="0">
                        <a:solidFill>
                          <a:srgbClr val="000000"/>
                        </a:solidFill>
                        <a:effectLst/>
                        <a:latin typeface="Calibri" panose="020F0502020204030204" pitchFamily="34" charset="0"/>
                      </a:endParaRPr>
                    </a:p>
                  </a:txBody>
                  <a:tcPr marL="9272" marR="9272" marT="9272" marB="0" anchor="b">
                    <a:solidFill>
                      <a:schemeClr val="accent2">
                        <a:lumMod val="40000"/>
                        <a:lumOff val="60000"/>
                      </a:schemeClr>
                    </a:solidFill>
                  </a:tcPr>
                </a:tc>
                <a:extLst>
                  <a:ext uri="{0D108BD9-81ED-4DB2-BD59-A6C34878D82A}">
                    <a16:rowId xmlns:a16="http://schemas.microsoft.com/office/drawing/2014/main" val="3295681787"/>
                  </a:ext>
                </a:extLst>
              </a:tr>
            </a:tbl>
          </a:graphicData>
        </a:graphic>
      </p:graphicFrame>
      <p:pic>
        <p:nvPicPr>
          <p:cNvPr id="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20" y="3398812"/>
            <a:ext cx="1212690" cy="127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4191000" y="2452057"/>
            <a:ext cx="3505200"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Pet Adoption </a:t>
            </a:r>
            <a:r>
              <a:rPr lang="en-US" sz="2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Program</a:t>
            </a: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074" name="Picture 2" descr="Image result for image of c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18651">
            <a:off x="244298" y="1357334"/>
            <a:ext cx="1978025" cy="12219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mage of ca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1085" y="4150570"/>
            <a:ext cx="2294432" cy="11945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rabies vaccination pictures f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419" y="4419600"/>
            <a:ext cx="1708209" cy="206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1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sp>
        <p:nvSpPr>
          <p:cNvPr id="5" name="Rectangle 4"/>
          <p:cNvSpPr/>
          <p:nvPr/>
        </p:nvSpPr>
        <p:spPr>
          <a:xfrm>
            <a:off x="844837" y="114912"/>
            <a:ext cx="4977645"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Child Health </a:t>
            </a:r>
          </a:p>
        </p:txBody>
      </p:sp>
      <p:sp>
        <p:nvSpPr>
          <p:cNvPr id="6" name="TextBox 5"/>
          <p:cNvSpPr txBox="1"/>
          <p:nvPr/>
        </p:nvSpPr>
        <p:spPr>
          <a:xfrm>
            <a:off x="6508735" y="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7" name="Straight Connector 6"/>
          <p:cNvCxnSpPr/>
          <p:nvPr/>
        </p:nvCxnSpPr>
        <p:spPr>
          <a:xfrm>
            <a:off x="6705600" y="1692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7200" y="3435293"/>
            <a:ext cx="3429000" cy="584775"/>
          </a:xfrm>
          <a:prstGeom prst="rect">
            <a:avLst/>
          </a:prstGeom>
          <a:solidFill>
            <a:schemeClr val="bg2">
              <a:lumMod val="75000"/>
            </a:schemeClr>
          </a:solidFill>
          <a:ln>
            <a:solidFill>
              <a:schemeClr val="tx2">
                <a:lumMod val="75000"/>
              </a:schemeClr>
            </a:solidFill>
          </a:ln>
        </p:spPr>
        <p:txBody>
          <a:bodyPr wrap="squar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Head start</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476487" y="4013753"/>
            <a:ext cx="3390426" cy="2585323"/>
          </a:xfrm>
          <a:prstGeom prst="rect">
            <a:avLst/>
          </a:prstGeom>
          <a:solidFill>
            <a:schemeClr val="bg2">
              <a:lumMod val="75000"/>
            </a:schemeClr>
          </a:solidFill>
          <a:ln>
            <a:solidFill>
              <a:schemeClr val="tx2">
                <a:lumMod val="75000"/>
              </a:schemeClr>
            </a:solidFill>
          </a:ln>
        </p:spPr>
        <p:txBody>
          <a:bodyPr wrap="square">
            <a:spAutoFit/>
          </a:bodyPr>
          <a:lstStyle/>
          <a:p>
            <a:r>
              <a:rPr lang="en-US" sz="1000" dirty="0" smtClean="0"/>
              <a:t>75    </a:t>
            </a:r>
            <a:r>
              <a:rPr lang="en-US" sz="1000" dirty="0"/>
              <a:t>Early Head Start  children served</a:t>
            </a:r>
          </a:p>
          <a:p>
            <a:r>
              <a:rPr lang="en-US" sz="1000" dirty="0" smtClean="0"/>
              <a:t>Performed hearing and vision screenings for all children enrolled once yearly.  Performed review of children’s health record to assess physicals, immunizations &amp; health care plans.  Tracked Well Child checks and immunizations and notified parents when due.</a:t>
            </a:r>
            <a:endParaRPr lang="en-US" sz="1000" dirty="0"/>
          </a:p>
          <a:p>
            <a:r>
              <a:rPr lang="en-US" sz="400" dirty="0"/>
              <a:t> </a:t>
            </a:r>
          </a:p>
          <a:p>
            <a:endParaRPr lang="en-US" sz="400" dirty="0"/>
          </a:p>
          <a:p>
            <a:r>
              <a:rPr lang="en-US" sz="1000" dirty="0" smtClean="0"/>
              <a:t>1     </a:t>
            </a:r>
            <a:r>
              <a:rPr lang="en-US" sz="1000" dirty="0"/>
              <a:t>Pregnant </a:t>
            </a:r>
            <a:r>
              <a:rPr lang="en-US" sz="1000" dirty="0" smtClean="0"/>
              <a:t>woman </a:t>
            </a:r>
            <a:r>
              <a:rPr lang="en-US" sz="1000" dirty="0"/>
              <a:t>served</a:t>
            </a:r>
          </a:p>
          <a:p>
            <a:r>
              <a:rPr lang="en-US" sz="1000" dirty="0"/>
              <a:t>-Provided 1</a:t>
            </a:r>
            <a:r>
              <a:rPr lang="en-US" sz="1000" baseline="30000" dirty="0"/>
              <a:t>st</a:t>
            </a:r>
            <a:r>
              <a:rPr lang="en-US" sz="1000" dirty="0"/>
              <a:t> Trimester education, 3</a:t>
            </a:r>
            <a:r>
              <a:rPr lang="en-US" sz="1000" baseline="30000" dirty="0"/>
              <a:t>rd</a:t>
            </a:r>
            <a:r>
              <a:rPr lang="en-US" sz="1000" dirty="0"/>
              <a:t> Trimester education and postpartum </a:t>
            </a:r>
            <a:r>
              <a:rPr lang="en-US" sz="1000" dirty="0" smtClean="0"/>
              <a:t>education in the home setting.</a:t>
            </a:r>
          </a:p>
          <a:p>
            <a:endParaRPr lang="en-US" sz="400" dirty="0" smtClean="0"/>
          </a:p>
          <a:p>
            <a:endParaRPr lang="en-US" sz="1000" dirty="0" smtClean="0"/>
          </a:p>
          <a:p>
            <a:r>
              <a:rPr lang="en-US" sz="1000" dirty="0" smtClean="0"/>
              <a:t>Served on </a:t>
            </a:r>
            <a:r>
              <a:rPr lang="en-US" sz="1000" dirty="0" err="1" smtClean="0"/>
              <a:t>HeadStart</a:t>
            </a:r>
            <a:r>
              <a:rPr lang="en-US" sz="1000" dirty="0" smtClean="0"/>
              <a:t>/Early </a:t>
            </a:r>
            <a:r>
              <a:rPr lang="en-US" sz="1000" dirty="0" err="1" smtClean="0"/>
              <a:t>HeadStart</a:t>
            </a:r>
            <a:r>
              <a:rPr lang="en-US" sz="1000" dirty="0" smtClean="0"/>
              <a:t> Advisory Committee: 2 meetings per year.</a:t>
            </a:r>
          </a:p>
          <a:p>
            <a:endParaRPr lang="en-US" sz="1000" dirty="0"/>
          </a:p>
        </p:txBody>
      </p:sp>
      <p:sp>
        <p:nvSpPr>
          <p:cNvPr id="13" name="Rectangle 12"/>
          <p:cNvSpPr/>
          <p:nvPr/>
        </p:nvSpPr>
        <p:spPr>
          <a:xfrm>
            <a:off x="-2133600" y="-6781800"/>
            <a:ext cx="5372100" cy="230832"/>
          </a:xfrm>
          <a:prstGeom prst="rect">
            <a:avLst/>
          </a:prstGeom>
        </p:spPr>
        <p:txBody>
          <a:bodyPr wrap="square">
            <a:spAutoFit/>
          </a:bodyPr>
          <a:lstStyle/>
          <a:p>
            <a:r>
              <a:rPr lang="en-US" sz="900" dirty="0">
                <a:solidFill>
                  <a:schemeClr val="bg1"/>
                </a:solidFill>
              </a:rPr>
              <a:t>EAT SMART COOK</a:t>
            </a:r>
          </a:p>
        </p:txBody>
      </p:sp>
      <p:sp>
        <p:nvSpPr>
          <p:cNvPr id="16" name="TextBox 15"/>
          <p:cNvSpPr txBox="1"/>
          <p:nvPr/>
        </p:nvSpPr>
        <p:spPr>
          <a:xfrm>
            <a:off x="844837" y="5181600"/>
            <a:ext cx="3683081" cy="750332"/>
          </a:xfrm>
          <a:prstGeom prst="rect">
            <a:avLst/>
          </a:prstGeom>
          <a:noFill/>
        </p:spPr>
        <p:txBody>
          <a:bodyPr wrap="square" rtlCol="0">
            <a:spAutoFit/>
          </a:bodyPr>
          <a:lstStyle/>
          <a:p>
            <a:endParaRPr lang="en-US" dirty="0"/>
          </a:p>
        </p:txBody>
      </p:sp>
      <p:pic>
        <p:nvPicPr>
          <p:cNvPr id="1028" name="Picture 4" descr="2009_outside_cada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578" y="1665855"/>
            <a:ext cx="2237758" cy="167831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Image result for images of fruits and vegetab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Image result for images of fruits and vege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098" name="Picture 2" descr="Image result for images of child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961551"/>
            <a:ext cx="2549254" cy="16979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669879139"/>
              </p:ext>
            </p:extLst>
          </p:nvPr>
        </p:nvGraphicFramePr>
        <p:xfrm>
          <a:off x="4667235" y="1909160"/>
          <a:ext cx="3746500" cy="291465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617722198"/>
                    </a:ext>
                  </a:extLst>
                </a:gridCol>
                <a:gridCol w="3073400">
                  <a:extLst>
                    <a:ext uri="{9D8B030D-6E8A-4147-A177-3AD203B41FA5}">
                      <a16:colId xmlns:a16="http://schemas.microsoft.com/office/drawing/2014/main" val="684397608"/>
                    </a:ext>
                  </a:extLst>
                </a:gridCol>
              </a:tblGrid>
              <a:tr h="247650">
                <a:tc>
                  <a:txBody>
                    <a:bodyPr/>
                    <a:lstStyle/>
                    <a:p>
                      <a:pPr algn="l" fontAlgn="b"/>
                      <a:endParaRPr lang="en-US" sz="1100" b="0"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ctr" fontAlgn="b"/>
                      <a:r>
                        <a:rPr lang="en-US" sz="1400" u="sng" strike="noStrike" dirty="0">
                          <a:effectLst/>
                        </a:rPr>
                        <a:t>CHILD HEALTH</a:t>
                      </a:r>
                      <a:endParaRPr lang="en-US" sz="1400" b="1" i="0" u="sng"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3203647152"/>
                  </a:ext>
                </a:extLst>
              </a:tr>
              <a:tr h="247650">
                <a:tc>
                  <a:txBody>
                    <a:bodyPr/>
                    <a:lstStyle/>
                    <a:p>
                      <a:pPr algn="l" fontAlgn="b"/>
                      <a:endParaRPr lang="en-US" sz="1100" b="0"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ctr" fontAlgn="b"/>
                      <a:r>
                        <a:rPr lang="en-US" sz="1400" u="sng" strike="noStrike" dirty="0">
                          <a:effectLst/>
                        </a:rPr>
                        <a:t>2017-2018</a:t>
                      </a:r>
                      <a:endParaRPr lang="en-US" sz="1400" b="1" i="0" u="sng"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4065488219"/>
                  </a:ext>
                </a:extLst>
              </a:tr>
              <a:tr h="190500">
                <a:tc>
                  <a:txBody>
                    <a:bodyPr/>
                    <a:lstStyle/>
                    <a:p>
                      <a:pPr algn="l" fontAlgn="b"/>
                      <a:endParaRPr lang="en-US" sz="1100" b="0"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endParaRPr lang="en-US" sz="1100" b="0"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900920384"/>
                  </a:ext>
                </a:extLst>
              </a:tr>
              <a:tr h="247650">
                <a:tc>
                  <a:txBody>
                    <a:bodyPr/>
                    <a:lstStyle/>
                    <a:p>
                      <a:pPr algn="ctr" fontAlgn="b"/>
                      <a:r>
                        <a:rPr lang="en-US" sz="1400" u="none" strike="noStrike" dirty="0">
                          <a:effectLst/>
                        </a:rPr>
                        <a:t>140</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a:effectLst/>
                        </a:rPr>
                        <a:t>Total Patients</a:t>
                      </a:r>
                      <a:endParaRPr lang="en-US" sz="1400" b="1" i="0" u="none" strike="noStrike">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1076991249"/>
                  </a:ext>
                </a:extLst>
              </a:tr>
              <a:tr h="247650">
                <a:tc>
                  <a:txBody>
                    <a:bodyPr/>
                    <a:lstStyle/>
                    <a:p>
                      <a:pPr algn="ctr" fontAlgn="b"/>
                      <a:r>
                        <a:rPr lang="en-US" sz="1400" u="none" strike="noStrike" dirty="0">
                          <a:effectLst/>
                        </a:rPr>
                        <a:t>0</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a:effectLst/>
                        </a:rPr>
                        <a:t>Newborn Assessments</a:t>
                      </a:r>
                      <a:endParaRPr lang="en-US" sz="1400" b="1" i="0" u="none" strike="noStrike">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3493019068"/>
                  </a:ext>
                </a:extLst>
              </a:tr>
              <a:tr h="247650">
                <a:tc>
                  <a:txBody>
                    <a:bodyPr/>
                    <a:lstStyle/>
                    <a:p>
                      <a:pPr algn="ctr" fontAlgn="b"/>
                      <a:r>
                        <a:rPr lang="en-US" sz="1400" u="none" strike="noStrike" dirty="0">
                          <a:effectLst/>
                        </a:rPr>
                        <a:t>123</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a:effectLst/>
                        </a:rPr>
                        <a:t>Insured</a:t>
                      </a:r>
                      <a:endParaRPr lang="en-US" sz="1400" b="1" i="0" u="none" strike="noStrike">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4054609020"/>
                  </a:ext>
                </a:extLst>
              </a:tr>
              <a:tr h="247650">
                <a:tc>
                  <a:txBody>
                    <a:bodyPr/>
                    <a:lstStyle/>
                    <a:p>
                      <a:pPr algn="ctr" fontAlgn="b"/>
                      <a:r>
                        <a:rPr lang="en-US" sz="1400" u="none" strike="noStrike" dirty="0">
                          <a:effectLst/>
                        </a:rPr>
                        <a:t>22</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a:effectLst/>
                        </a:rPr>
                        <a:t>Uninsured</a:t>
                      </a:r>
                      <a:endParaRPr lang="en-US" sz="1400" b="1" i="0" u="none" strike="noStrike">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270772890"/>
                  </a:ext>
                </a:extLst>
              </a:tr>
              <a:tr h="247650">
                <a:tc>
                  <a:txBody>
                    <a:bodyPr/>
                    <a:lstStyle/>
                    <a:p>
                      <a:pPr algn="ctr" fontAlgn="b"/>
                      <a:r>
                        <a:rPr lang="en-US" sz="1400" u="none" strike="noStrike" dirty="0">
                          <a:effectLst/>
                        </a:rPr>
                        <a:t>4</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a:effectLst/>
                        </a:rPr>
                        <a:t>Blue Cross</a:t>
                      </a:r>
                      <a:endParaRPr lang="en-US" sz="1400" b="1" i="0" u="none" strike="noStrike">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876505505"/>
                  </a:ext>
                </a:extLst>
              </a:tr>
              <a:tr h="247650">
                <a:tc>
                  <a:txBody>
                    <a:bodyPr/>
                    <a:lstStyle/>
                    <a:p>
                      <a:pPr algn="ctr" fontAlgn="b"/>
                      <a:r>
                        <a:rPr lang="en-US" sz="1400" u="none" strike="noStrike" dirty="0">
                          <a:effectLst/>
                        </a:rPr>
                        <a:t>116</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dirty="0">
                          <a:effectLst/>
                        </a:rPr>
                        <a:t>Medicaid</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3493489480"/>
                  </a:ext>
                </a:extLst>
              </a:tr>
              <a:tr h="247650">
                <a:tc>
                  <a:txBody>
                    <a:bodyPr/>
                    <a:lstStyle/>
                    <a:p>
                      <a:pPr algn="ctr" fontAlgn="b"/>
                      <a:r>
                        <a:rPr lang="en-US" sz="1400" u="none" strike="noStrike">
                          <a:effectLst/>
                        </a:rPr>
                        <a:t>4</a:t>
                      </a:r>
                      <a:endParaRPr lang="en-US" sz="1400" b="1" i="0" u="none" strike="noStrike">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dirty="0">
                          <a:effectLst/>
                        </a:rPr>
                        <a:t>Blue Cross/Blue Shield</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2185346185"/>
                  </a:ext>
                </a:extLst>
              </a:tr>
              <a:tr h="247650">
                <a:tc>
                  <a:txBody>
                    <a:bodyPr/>
                    <a:lstStyle/>
                    <a:p>
                      <a:pPr algn="ctr" fontAlgn="b"/>
                      <a:r>
                        <a:rPr lang="en-US" sz="1400" u="none" strike="noStrike">
                          <a:effectLst/>
                        </a:rPr>
                        <a:t>2</a:t>
                      </a:r>
                      <a:endParaRPr lang="en-US" sz="1400" b="1" i="0" u="none" strike="noStrike">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dirty="0">
                          <a:effectLst/>
                        </a:rPr>
                        <a:t>Patient Pay</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2320053100"/>
                  </a:ext>
                </a:extLst>
              </a:tr>
              <a:tr h="247650">
                <a:tc>
                  <a:txBody>
                    <a:bodyPr/>
                    <a:lstStyle/>
                    <a:p>
                      <a:pPr algn="ctr" fontAlgn="b"/>
                      <a:r>
                        <a:rPr lang="en-US" sz="1400" u="none" strike="noStrike">
                          <a:effectLst/>
                        </a:rPr>
                        <a:t>3</a:t>
                      </a:r>
                      <a:endParaRPr lang="en-US" sz="1400" b="1" i="0" u="none" strike="noStrike">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r>
                        <a:rPr lang="en-US" sz="1400" u="none" strike="noStrike" dirty="0">
                          <a:effectLst/>
                        </a:rPr>
                        <a:t>SFS Adjustment</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1655792413"/>
                  </a:ext>
                </a:extLst>
              </a:tr>
            </a:tbl>
          </a:graphicData>
        </a:graphic>
      </p:graphicFrame>
      <p:pic>
        <p:nvPicPr>
          <p:cNvPr id="4102" name="Picture 6" descr="Image result for image of healthy k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2482" y="452806"/>
            <a:ext cx="2460625" cy="145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8700" y="3606852"/>
            <a:ext cx="3090440" cy="928656"/>
          </a:xfrm>
        </p:spPr>
        <p:txBody>
          <a:bodyPr/>
          <a:lstStyle/>
          <a:p>
            <a:pPr marL="68580" indent="0">
              <a:buNone/>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Tuberculosis</a:t>
            </a:r>
          </a:p>
          <a:p>
            <a:endParaRPr lang="en-US" dirty="0"/>
          </a:p>
        </p:txBody>
      </p:sp>
      <p:sp>
        <p:nvSpPr>
          <p:cNvPr id="4" name="Text Placeholder 3"/>
          <p:cNvSpPr>
            <a:spLocks noGrp="1"/>
          </p:cNvSpPr>
          <p:nvPr>
            <p:ph type="body" sz="half" idx="2"/>
          </p:nvPr>
        </p:nvSpPr>
        <p:spPr>
          <a:xfrm>
            <a:off x="457200" y="5105400"/>
            <a:ext cx="3657600" cy="1517904"/>
          </a:xfrm>
        </p:spPr>
        <p:txBody>
          <a:bodyPr>
            <a:normAutofit fontScale="70000" lnSpcReduction="20000"/>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Communicable Disease Reports </a:t>
            </a:r>
            <a:r>
              <a:rPr lang="en-US" sz="800" dirty="0"/>
              <a:t>(other than STD)</a:t>
            </a:r>
          </a:p>
          <a:p>
            <a:pPr marL="285750" indent="-285750">
              <a:buFont typeface="Arial" pitchFamily="34" charset="0"/>
              <a:buChar char="•"/>
            </a:pPr>
            <a:endParaRPr lang="en-US" sz="800" dirty="0">
              <a:solidFill>
                <a:schemeClr val="bg1"/>
              </a:solidFill>
            </a:endParaRPr>
          </a:p>
          <a:p>
            <a:r>
              <a:rPr lang="en-US" sz="1000" dirty="0">
                <a:solidFill>
                  <a:schemeClr val="bg1"/>
                </a:solidFill>
              </a:rPr>
              <a:t>Acute Hepatitis B		</a:t>
            </a:r>
            <a:r>
              <a:rPr lang="en-US" sz="1000" dirty="0" smtClean="0">
                <a:solidFill>
                  <a:schemeClr val="bg1"/>
                </a:solidFill>
              </a:rPr>
              <a:t>0</a:t>
            </a:r>
            <a:endParaRPr lang="en-US" sz="1000" dirty="0">
              <a:solidFill>
                <a:schemeClr val="bg1"/>
              </a:solidFill>
            </a:endParaRPr>
          </a:p>
          <a:p>
            <a:r>
              <a:rPr lang="en-US" sz="1000" dirty="0">
                <a:solidFill>
                  <a:schemeClr val="bg1"/>
                </a:solidFill>
              </a:rPr>
              <a:t>Hepatitis B Carrier 		 </a:t>
            </a:r>
            <a:r>
              <a:rPr lang="en-US" sz="1000" dirty="0" smtClean="0">
                <a:solidFill>
                  <a:schemeClr val="bg1"/>
                </a:solidFill>
              </a:rPr>
              <a:t>0</a:t>
            </a:r>
            <a:endParaRPr lang="en-US" sz="1000" dirty="0">
              <a:solidFill>
                <a:schemeClr val="bg1"/>
              </a:solidFill>
            </a:endParaRPr>
          </a:p>
          <a:p>
            <a:r>
              <a:rPr lang="en-US" sz="1000" dirty="0">
                <a:solidFill>
                  <a:schemeClr val="bg1"/>
                </a:solidFill>
              </a:rPr>
              <a:t>Lyme’s Disease 		 </a:t>
            </a:r>
            <a:r>
              <a:rPr lang="en-US" sz="1000" dirty="0" smtClean="0">
                <a:solidFill>
                  <a:schemeClr val="bg1"/>
                </a:solidFill>
              </a:rPr>
              <a:t>1</a:t>
            </a:r>
            <a:r>
              <a:rPr lang="en-US" sz="1000" dirty="0">
                <a:solidFill>
                  <a:schemeClr val="bg1"/>
                </a:solidFill>
              </a:rPr>
              <a:t>	</a:t>
            </a:r>
          </a:p>
          <a:p>
            <a:r>
              <a:rPr lang="en-US" sz="1000" dirty="0">
                <a:solidFill>
                  <a:schemeClr val="bg1"/>
                </a:solidFill>
              </a:rPr>
              <a:t>Probable Rocky Mountain Spotted Fever	 </a:t>
            </a:r>
            <a:r>
              <a:rPr lang="en-US" sz="1000" dirty="0" smtClean="0">
                <a:solidFill>
                  <a:schemeClr val="bg1"/>
                </a:solidFill>
              </a:rPr>
              <a:t>3</a:t>
            </a:r>
            <a:endParaRPr lang="en-US" sz="1000" dirty="0">
              <a:solidFill>
                <a:schemeClr val="bg1"/>
              </a:solidFill>
            </a:endParaRPr>
          </a:p>
          <a:p>
            <a:r>
              <a:rPr lang="en-US" sz="1000" dirty="0">
                <a:solidFill>
                  <a:schemeClr val="bg1"/>
                </a:solidFill>
              </a:rPr>
              <a:t>Salmonella 		</a:t>
            </a:r>
            <a:r>
              <a:rPr lang="en-US" sz="1000" dirty="0" smtClean="0">
                <a:solidFill>
                  <a:schemeClr val="bg1"/>
                </a:solidFill>
              </a:rPr>
              <a:t>0</a:t>
            </a:r>
            <a:endParaRPr lang="en-US" sz="1000" dirty="0">
              <a:solidFill>
                <a:schemeClr val="bg1"/>
              </a:solidFill>
            </a:endParaRPr>
          </a:p>
        </p:txBody>
      </p:sp>
      <p:sp>
        <p:nvSpPr>
          <p:cNvPr id="5" name="Rectangle 4"/>
          <p:cNvSpPr/>
          <p:nvPr/>
        </p:nvSpPr>
        <p:spPr>
          <a:xfrm>
            <a:off x="1081550" y="269937"/>
            <a:ext cx="5830442"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pc="0" dirty="0">
                <a:ln w="0">
                  <a:solidFill>
                    <a:schemeClr val="tx1">
                      <a:lumMod val="65000"/>
                      <a:lumOff val="35000"/>
                    </a:schemeClr>
                  </a:solidFill>
                </a:ln>
                <a:solidFill>
                  <a:schemeClr val="accent1"/>
                </a:solidFill>
                <a:effectLst>
                  <a:outerShdw blurRad="19685" dist="12700" dir="5400000" algn="tl" rotWithShape="0">
                    <a:schemeClr val="tx2">
                      <a:lumMod val="60000"/>
                      <a:lumOff val="40000"/>
                      <a:alpha val="60000"/>
                    </a:schemeClr>
                  </a:outerShdw>
                  <a:reflection blurRad="10000" stA="55000" endPos="48000" dist="500" dir="5400000" sy="-100000" algn="bl" rotWithShape="0"/>
                </a:effectLst>
              </a:rPr>
              <a:t>Communicable</a:t>
            </a:r>
            <a:r>
              <a:rPr lang="en-US" sz="3600" b="1" cap="all" spc="0" dirty="0">
                <a:ln>
                  <a:solidFill>
                    <a:schemeClr val="tx1">
                      <a:lumMod val="65000"/>
                      <a:lumOff val="35000"/>
                    </a:schemeClr>
                  </a:solidFill>
                </a:ln>
                <a:solidFill>
                  <a:schemeClr val="accent1"/>
                </a:solidFill>
                <a:effectLst>
                  <a:outerShdw blurRad="19685" dist="12700" dir="5400000" algn="tl" rotWithShape="0">
                    <a:schemeClr val="tx2">
                      <a:lumMod val="60000"/>
                      <a:lumOff val="40000"/>
                      <a:alpha val="60000"/>
                    </a:schemeClr>
                  </a:outerShdw>
                  <a:reflection blurRad="10000" stA="55000" endPos="48000" dist="500" dir="5400000" sy="-100000" algn="bl" rotWithShape="0"/>
                </a:effectLst>
              </a:rPr>
              <a:t> Disease</a:t>
            </a:r>
          </a:p>
        </p:txBody>
      </p:sp>
      <p:sp>
        <p:nvSpPr>
          <p:cNvPr id="7" name="TextBox 6"/>
          <p:cNvSpPr txBox="1"/>
          <p:nvPr/>
        </p:nvSpPr>
        <p:spPr>
          <a:xfrm>
            <a:off x="6705600" y="762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8" name="Straight Connector 7"/>
          <p:cNvCxnSpPr/>
          <p:nvPr/>
        </p:nvCxnSpPr>
        <p:spPr>
          <a:xfrm>
            <a:off x="6705600" y="2454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38290" y="3943404"/>
            <a:ext cx="2712818" cy="2554545"/>
          </a:xfrm>
          <a:prstGeom prst="rect">
            <a:avLst/>
          </a:prstGeom>
          <a:noFill/>
        </p:spPr>
        <p:txBody>
          <a:bodyPr wrap="square" rtlCol="0">
            <a:spAutoFit/>
          </a:bodyPr>
          <a:lstStyle/>
          <a:p>
            <a:r>
              <a:rPr lang="en-US" sz="1000" dirty="0">
                <a:solidFill>
                  <a:schemeClr val="bg1"/>
                </a:solidFill>
              </a:rPr>
              <a:t>TB cases on drugs 		   </a:t>
            </a:r>
            <a:r>
              <a:rPr lang="en-US" sz="1000" dirty="0" smtClean="0">
                <a:solidFill>
                  <a:schemeClr val="bg1"/>
                </a:solidFill>
              </a:rPr>
              <a:t>0</a:t>
            </a:r>
            <a:endParaRPr lang="en-US" sz="1000" dirty="0">
              <a:solidFill>
                <a:schemeClr val="bg1"/>
              </a:solidFill>
            </a:endParaRPr>
          </a:p>
          <a:p>
            <a:r>
              <a:rPr lang="en-US" sz="1000" dirty="0">
                <a:solidFill>
                  <a:schemeClr val="bg1"/>
                </a:solidFill>
              </a:rPr>
              <a:t>Contacts on drugs		   </a:t>
            </a:r>
            <a:r>
              <a:rPr lang="en-US" sz="1000" dirty="0" smtClean="0">
                <a:solidFill>
                  <a:schemeClr val="bg1"/>
                </a:solidFill>
              </a:rPr>
              <a:t>0</a:t>
            </a:r>
            <a:endParaRPr lang="en-US" sz="1000" dirty="0">
              <a:solidFill>
                <a:schemeClr val="bg1"/>
              </a:solidFill>
            </a:endParaRPr>
          </a:p>
          <a:p>
            <a:r>
              <a:rPr lang="en-US" sz="1000" dirty="0">
                <a:solidFill>
                  <a:schemeClr val="bg1"/>
                </a:solidFill>
              </a:rPr>
              <a:t>Reactors on drugs 	 	</a:t>
            </a:r>
            <a:r>
              <a:rPr lang="en-US" sz="1000" dirty="0" smtClean="0">
                <a:solidFill>
                  <a:schemeClr val="bg1"/>
                </a:solidFill>
              </a:rPr>
              <a:t>   6</a:t>
            </a:r>
            <a:endParaRPr lang="en-US" sz="1000" dirty="0">
              <a:solidFill>
                <a:schemeClr val="bg1"/>
              </a:solidFill>
            </a:endParaRPr>
          </a:p>
          <a:p>
            <a:r>
              <a:rPr lang="en-US" sz="1000" dirty="0">
                <a:solidFill>
                  <a:schemeClr val="bg1"/>
                </a:solidFill>
              </a:rPr>
              <a:t>Patients with TB &amp; HIV		   0</a:t>
            </a:r>
          </a:p>
          <a:p>
            <a:r>
              <a:rPr lang="en-US" sz="1000" dirty="0">
                <a:solidFill>
                  <a:schemeClr val="bg1"/>
                </a:solidFill>
              </a:rPr>
              <a:t>Sputum tests for TB	               </a:t>
            </a:r>
            <a:r>
              <a:rPr lang="en-US" sz="1000" dirty="0" smtClean="0">
                <a:solidFill>
                  <a:schemeClr val="bg1"/>
                </a:solidFill>
              </a:rPr>
              <a:t> 0                         </a:t>
            </a:r>
            <a:r>
              <a:rPr lang="en-US" sz="1000" dirty="0">
                <a:solidFill>
                  <a:schemeClr val="bg1"/>
                </a:solidFill>
              </a:rPr>
              <a:t>	 </a:t>
            </a:r>
          </a:p>
          <a:p>
            <a:r>
              <a:rPr lang="en-US" sz="1000" dirty="0">
                <a:solidFill>
                  <a:schemeClr val="bg1"/>
                </a:solidFill>
              </a:rPr>
              <a:t>Total TB skin tests given per Health Dept.    </a:t>
            </a:r>
            <a:r>
              <a:rPr lang="en-US" sz="1000" dirty="0" smtClean="0">
                <a:solidFill>
                  <a:schemeClr val="bg1"/>
                </a:solidFill>
              </a:rPr>
              <a:t>97</a:t>
            </a:r>
            <a:endParaRPr lang="en-US" sz="1000" dirty="0">
              <a:solidFill>
                <a:schemeClr val="bg1"/>
              </a:solidFill>
            </a:endParaRPr>
          </a:p>
          <a:p>
            <a:r>
              <a:rPr lang="en-US" sz="1000" dirty="0">
                <a:solidFill>
                  <a:schemeClr val="bg1"/>
                </a:solidFill>
              </a:rPr>
              <a:t>Positive TB skin tests	                                       </a:t>
            </a:r>
            <a:r>
              <a:rPr lang="en-US" sz="1000" dirty="0" smtClean="0">
                <a:solidFill>
                  <a:schemeClr val="bg1"/>
                </a:solidFill>
              </a:rPr>
              <a:t>6  </a:t>
            </a:r>
            <a:endParaRPr lang="en-US" sz="1000" dirty="0">
              <a:solidFill>
                <a:schemeClr val="bg1"/>
              </a:solidFill>
            </a:endParaRPr>
          </a:p>
          <a:p>
            <a:r>
              <a:rPr lang="en-US" sz="1000" dirty="0">
                <a:solidFill>
                  <a:schemeClr val="bg1"/>
                </a:solidFill>
              </a:rPr>
              <a:t>New reported TB case 		                     </a:t>
            </a:r>
            <a:r>
              <a:rPr lang="en-US" sz="1000" dirty="0" smtClean="0">
                <a:solidFill>
                  <a:schemeClr val="bg1"/>
                </a:solidFill>
              </a:rPr>
              <a:t>0</a:t>
            </a:r>
            <a:endParaRPr lang="en-US" sz="1000" dirty="0">
              <a:solidFill>
                <a:schemeClr val="bg1"/>
              </a:solidFill>
            </a:endParaRPr>
          </a:p>
          <a:p>
            <a:r>
              <a:rPr lang="en-US" sz="1000" dirty="0">
                <a:solidFill>
                  <a:schemeClr val="bg1"/>
                </a:solidFill>
              </a:rPr>
              <a:t>Suspected case of TB		                     1</a:t>
            </a:r>
          </a:p>
          <a:p>
            <a:r>
              <a:rPr lang="en-US" sz="1000" dirty="0">
                <a:solidFill>
                  <a:schemeClr val="bg1"/>
                </a:solidFill>
              </a:rPr>
              <a:t>Office visits (Directly Observed Therapy)       </a:t>
            </a:r>
            <a:r>
              <a:rPr lang="en-US" sz="1000" dirty="0" smtClean="0">
                <a:solidFill>
                  <a:schemeClr val="bg1"/>
                </a:solidFill>
              </a:rPr>
              <a:t>32</a:t>
            </a:r>
            <a:endParaRPr lang="en-US" sz="1000" dirty="0">
              <a:solidFill>
                <a:schemeClr val="bg1"/>
              </a:solidFill>
            </a:endParaRPr>
          </a:p>
        </p:txBody>
      </p:sp>
      <p:sp>
        <p:nvSpPr>
          <p:cNvPr id="10" name="TextBox 9"/>
          <p:cNvSpPr txBox="1"/>
          <p:nvPr/>
        </p:nvSpPr>
        <p:spPr>
          <a:xfrm>
            <a:off x="537890" y="1876838"/>
            <a:ext cx="3200400" cy="384721"/>
          </a:xfrm>
          <a:prstGeom prst="rect">
            <a:avLst/>
          </a:prstGeom>
          <a:solidFill>
            <a:schemeClr val="accent4">
              <a:lumMod val="60000"/>
              <a:lumOff val="40000"/>
            </a:schemeClr>
          </a:solidFill>
        </p:spPr>
        <p:txBody>
          <a:bodyPr wrap="square" rtlCol="0">
            <a:spAutoFit/>
          </a:bodyPr>
          <a:lstStyle/>
          <a:p>
            <a:r>
              <a:rPr lang="en-US" sz="1000" dirty="0">
                <a:solidFill>
                  <a:schemeClr val="bg1"/>
                </a:solidFill>
              </a:rPr>
              <a:t>New HIV cases	                            	   </a:t>
            </a:r>
            <a:r>
              <a:rPr lang="en-US" sz="1000" dirty="0" smtClean="0">
                <a:solidFill>
                  <a:schemeClr val="bg1"/>
                </a:solidFill>
              </a:rPr>
              <a:t>0</a:t>
            </a:r>
            <a:endParaRPr lang="en-US" sz="1000" dirty="0">
              <a:solidFill>
                <a:schemeClr val="bg1"/>
              </a:solidFill>
            </a:endParaRPr>
          </a:p>
          <a:p>
            <a:r>
              <a:rPr lang="en-US" sz="900" dirty="0"/>
              <a:t>				 </a:t>
            </a:r>
          </a:p>
        </p:txBody>
      </p:sp>
      <p:sp>
        <p:nvSpPr>
          <p:cNvPr id="11" name="Rectangle 10"/>
          <p:cNvSpPr/>
          <p:nvPr/>
        </p:nvSpPr>
        <p:spPr>
          <a:xfrm>
            <a:off x="609600" y="1371600"/>
            <a:ext cx="2516760" cy="400110"/>
          </a:xfrm>
          <a:prstGeom prst="rect">
            <a:avLst/>
          </a:prstGeom>
          <a:solidFill>
            <a:schemeClr val="accent4">
              <a:lumMod val="60000"/>
              <a:lumOff val="40000"/>
            </a:schemeClr>
          </a:solidFill>
          <a:ln>
            <a:solidFill>
              <a:schemeClr val="tx1">
                <a:lumMod val="95000"/>
                <a:lumOff val="5000"/>
              </a:schemeClr>
            </a:solid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HIV/AIDS</a:t>
            </a:r>
          </a:p>
        </p:txBody>
      </p:sp>
      <p:sp>
        <p:nvSpPr>
          <p:cNvPr id="12" name="Rectangle 11"/>
          <p:cNvSpPr/>
          <p:nvPr/>
        </p:nvSpPr>
        <p:spPr>
          <a:xfrm>
            <a:off x="4525289" y="3017461"/>
            <a:ext cx="3628111" cy="338554"/>
          </a:xfrm>
          <a:prstGeom prst="rect">
            <a:avLst/>
          </a:prstGeom>
          <a:noFill/>
        </p:spPr>
        <p:txBody>
          <a:bodyPr wrap="square" lIns="91440" tIns="45720" rIns="91440" bIns="45720">
            <a:spAutoFit/>
          </a:bodyPr>
          <a:lstStyle/>
          <a:p>
            <a:pPr algn="ct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pic>
        <p:nvPicPr>
          <p:cNvPr id="3090" name="Picture 18" descr="https://encrypted-tbn1.gstatic.com/images?q=tbn:ANd9GcSVasEb6r7AjD_qEFBHzQUkUBMiGsfPu-ubhHrAL1huQozV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93" y="2491185"/>
            <a:ext cx="1857375" cy="245745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images of communicable dis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812" y="977865"/>
            <a:ext cx="3696038" cy="24640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images of t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Image result for images of tuberculo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518" y="4521539"/>
            <a:ext cx="2435225" cy="152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7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58834" y="700633"/>
            <a:ext cx="3967946" cy="533400"/>
          </a:xfrm>
        </p:spPr>
        <p:txBody>
          <a:bodyPr>
            <a:normAutofit/>
          </a:bodyPr>
          <a:lstStyle/>
          <a:p>
            <a:pPr algn="r"/>
            <a:r>
              <a:rPr lang="en-US" dirty="0">
                <a:solidFill>
                  <a:schemeClr val="bg1"/>
                </a:solidFill>
              </a:rPr>
              <a:t>Water &amp; Sewage</a:t>
            </a:r>
          </a:p>
        </p:txBody>
      </p:sp>
      <p:sp>
        <p:nvSpPr>
          <p:cNvPr id="7" name="TextBox 6"/>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8" name="Straight Connector 7"/>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69659" y="1167456"/>
            <a:ext cx="2057400" cy="369332"/>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ln>
            <a:solidFill>
              <a:schemeClr val="tx2">
                <a:lumMod val="75000"/>
              </a:schemeClr>
            </a:solidFill>
          </a:ln>
        </p:spPr>
        <p:txBody>
          <a:bodyPr wrap="square" rtlCol="0">
            <a:spAutoFit/>
          </a:bodyPr>
          <a:lstStyle/>
          <a:p>
            <a:r>
              <a:rPr lang="en-US" dirty="0">
                <a:solidFill>
                  <a:schemeClr val="accent1">
                    <a:lumMod val="50000"/>
                  </a:schemeClr>
                </a:solidFill>
              </a:rPr>
              <a:t>Food &amp; Lodging</a:t>
            </a:r>
          </a:p>
        </p:txBody>
      </p:sp>
      <p:sp>
        <p:nvSpPr>
          <p:cNvPr id="9" name="TextBox 8"/>
          <p:cNvSpPr txBox="1"/>
          <p:nvPr/>
        </p:nvSpPr>
        <p:spPr>
          <a:xfrm>
            <a:off x="1828800" y="1573557"/>
            <a:ext cx="2819400" cy="112338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a:solidFill>
              <a:schemeClr val="accent1">
                <a:lumMod val="75000"/>
              </a:schemeClr>
            </a:solidFill>
          </a:ln>
        </p:spPr>
        <p:txBody>
          <a:bodyPr wrap="square" rtlCol="0">
            <a:spAutoFit/>
          </a:bodyPr>
          <a:lstStyle/>
          <a:p>
            <a:r>
              <a:rPr lang="en-US" sz="950" dirty="0">
                <a:solidFill>
                  <a:schemeClr val="bg1"/>
                </a:solidFill>
              </a:rPr>
              <a:t>Inspections                                           </a:t>
            </a:r>
            <a:r>
              <a:rPr lang="en-US" sz="950" dirty="0" smtClean="0">
                <a:solidFill>
                  <a:schemeClr val="bg1"/>
                </a:solidFill>
              </a:rPr>
              <a:t>    174</a:t>
            </a:r>
            <a:endParaRPr lang="en-US" sz="950" dirty="0">
              <a:solidFill>
                <a:schemeClr val="bg1"/>
              </a:solidFill>
            </a:endParaRPr>
          </a:p>
          <a:p>
            <a:r>
              <a:rPr lang="en-US" sz="950" dirty="0">
                <a:solidFill>
                  <a:schemeClr val="bg1"/>
                </a:solidFill>
              </a:rPr>
              <a:t>Visits                                                           </a:t>
            </a:r>
            <a:r>
              <a:rPr lang="en-US" sz="950" dirty="0" smtClean="0">
                <a:solidFill>
                  <a:schemeClr val="bg1"/>
                </a:solidFill>
              </a:rPr>
              <a:t>41 </a:t>
            </a:r>
            <a:endParaRPr lang="en-US" sz="950" dirty="0">
              <a:solidFill>
                <a:schemeClr val="bg1"/>
              </a:solidFill>
            </a:endParaRPr>
          </a:p>
          <a:p>
            <a:r>
              <a:rPr lang="en-US" sz="950" dirty="0">
                <a:solidFill>
                  <a:schemeClr val="bg1"/>
                </a:solidFill>
              </a:rPr>
              <a:t>Consultative </a:t>
            </a:r>
            <a:r>
              <a:rPr lang="en-US" sz="950" dirty="0" smtClean="0">
                <a:solidFill>
                  <a:schemeClr val="bg1"/>
                </a:solidFill>
              </a:rPr>
              <a:t>contacts </a:t>
            </a:r>
            <a:r>
              <a:rPr lang="en-US" sz="950" dirty="0">
                <a:solidFill>
                  <a:schemeClr val="bg1"/>
                </a:solidFill>
              </a:rPr>
              <a:t>(phone/office)  </a:t>
            </a:r>
            <a:r>
              <a:rPr lang="en-US" sz="950" dirty="0" smtClean="0">
                <a:solidFill>
                  <a:schemeClr val="bg1"/>
                </a:solidFill>
              </a:rPr>
              <a:t>79                             Permits </a:t>
            </a:r>
            <a:r>
              <a:rPr lang="en-US" sz="950" dirty="0">
                <a:solidFill>
                  <a:schemeClr val="bg1"/>
                </a:solidFill>
              </a:rPr>
              <a:t>Issued                                           </a:t>
            </a:r>
            <a:r>
              <a:rPr lang="en-US" sz="950" dirty="0" smtClean="0">
                <a:solidFill>
                  <a:schemeClr val="bg1"/>
                </a:solidFill>
              </a:rPr>
              <a:t>3</a:t>
            </a:r>
            <a:endParaRPr lang="en-US" sz="950" dirty="0">
              <a:solidFill>
                <a:schemeClr val="bg1"/>
              </a:solidFill>
            </a:endParaRPr>
          </a:p>
          <a:p>
            <a:r>
              <a:rPr lang="en-US" sz="950" dirty="0">
                <a:solidFill>
                  <a:schemeClr val="bg1"/>
                </a:solidFill>
              </a:rPr>
              <a:t>Transitional Permits Issued                 </a:t>
            </a:r>
            <a:r>
              <a:rPr lang="en-US" sz="950" dirty="0" smtClean="0">
                <a:solidFill>
                  <a:schemeClr val="bg1"/>
                </a:solidFill>
              </a:rPr>
              <a:t>      1</a:t>
            </a:r>
            <a:endParaRPr lang="en-US" sz="950" dirty="0">
              <a:solidFill>
                <a:schemeClr val="bg1"/>
              </a:solidFill>
            </a:endParaRPr>
          </a:p>
          <a:p>
            <a:r>
              <a:rPr lang="en-US" sz="950" dirty="0">
                <a:solidFill>
                  <a:schemeClr val="bg1"/>
                </a:solidFill>
              </a:rPr>
              <a:t>Pre-opening and/or construction visits  5</a:t>
            </a:r>
            <a:r>
              <a:rPr lang="en-US" sz="950" dirty="0" smtClean="0">
                <a:solidFill>
                  <a:schemeClr val="bg1"/>
                </a:solidFill>
              </a:rPr>
              <a:t>                                                             </a:t>
            </a:r>
            <a:r>
              <a:rPr lang="en-US" sz="1000" dirty="0">
                <a:solidFill>
                  <a:schemeClr val="bg1"/>
                </a:solidFill>
              </a:rPr>
              <a:t>	 	</a:t>
            </a:r>
          </a:p>
        </p:txBody>
      </p:sp>
      <p:sp>
        <p:nvSpPr>
          <p:cNvPr id="10" name="TextBox 9"/>
          <p:cNvSpPr txBox="1"/>
          <p:nvPr/>
        </p:nvSpPr>
        <p:spPr>
          <a:xfrm>
            <a:off x="190492" y="4059824"/>
            <a:ext cx="4331716" cy="1323439"/>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solidFill>
              <a:schemeClr val="accent1">
                <a:lumMod val="75000"/>
              </a:schemeClr>
            </a:solidFill>
          </a:ln>
        </p:spPr>
        <p:txBody>
          <a:bodyPr wrap="square" rtlCol="0">
            <a:spAutoFit/>
          </a:bodyPr>
          <a:lstStyle/>
          <a:p>
            <a:r>
              <a:rPr lang="en-US" sz="1000" dirty="0"/>
              <a:t> </a:t>
            </a:r>
            <a:r>
              <a:rPr lang="en-US" sz="1000" dirty="0">
                <a:solidFill>
                  <a:schemeClr val="bg1"/>
                </a:solidFill>
              </a:rPr>
              <a:t>Well Site Visits                                                                   </a:t>
            </a:r>
            <a:r>
              <a:rPr lang="en-US" sz="1000" dirty="0" smtClean="0">
                <a:solidFill>
                  <a:schemeClr val="bg1"/>
                </a:solidFill>
              </a:rPr>
              <a:t>21</a:t>
            </a:r>
            <a:endParaRPr lang="en-US" sz="1000" dirty="0">
              <a:solidFill>
                <a:schemeClr val="bg1"/>
              </a:solidFill>
            </a:endParaRPr>
          </a:p>
          <a:p>
            <a:r>
              <a:rPr lang="en-US" sz="1000" dirty="0">
                <a:solidFill>
                  <a:schemeClr val="bg1"/>
                </a:solidFill>
              </a:rPr>
              <a:t>Grouting Inspection                                                          </a:t>
            </a:r>
            <a:r>
              <a:rPr lang="en-US" sz="1000" dirty="0" smtClean="0">
                <a:solidFill>
                  <a:schemeClr val="bg1"/>
                </a:solidFill>
              </a:rPr>
              <a:t>1                                                                          </a:t>
            </a:r>
            <a:r>
              <a:rPr lang="en-US" sz="1000" dirty="0">
                <a:solidFill>
                  <a:schemeClr val="bg1"/>
                </a:solidFill>
              </a:rPr>
              <a:t>New Water Supply Approved                                         </a:t>
            </a:r>
            <a:r>
              <a:rPr lang="en-US" sz="1000" dirty="0" smtClean="0">
                <a:solidFill>
                  <a:schemeClr val="bg1"/>
                </a:solidFill>
              </a:rPr>
              <a:t>1</a:t>
            </a:r>
            <a:r>
              <a:rPr lang="en-US" sz="1000" dirty="0">
                <a:solidFill>
                  <a:schemeClr val="bg1"/>
                </a:solidFill>
              </a:rPr>
              <a:t>	                                                                         Bacteriological Samples Collected                              </a:t>
            </a:r>
            <a:r>
              <a:rPr lang="en-US" sz="1000" dirty="0" smtClean="0">
                <a:solidFill>
                  <a:schemeClr val="bg1"/>
                </a:solidFill>
              </a:rPr>
              <a:t>61</a:t>
            </a:r>
            <a:r>
              <a:rPr lang="en-US" sz="1000" dirty="0">
                <a:solidFill>
                  <a:schemeClr val="bg1"/>
                </a:solidFill>
              </a:rPr>
              <a:t>	                                                                      Other Samples Collected                                              </a:t>
            </a:r>
            <a:r>
              <a:rPr lang="en-US" sz="1000" dirty="0" smtClean="0">
                <a:solidFill>
                  <a:schemeClr val="bg1"/>
                </a:solidFill>
              </a:rPr>
              <a:t>17</a:t>
            </a:r>
            <a:r>
              <a:rPr lang="en-US" sz="1000" dirty="0">
                <a:solidFill>
                  <a:schemeClr val="bg1"/>
                </a:solidFill>
              </a:rPr>
              <a:t>	                                                                                      Water Supply Permits Issued 	                               </a:t>
            </a:r>
            <a:r>
              <a:rPr lang="en-US" sz="1000" dirty="0" smtClean="0">
                <a:solidFill>
                  <a:schemeClr val="bg1"/>
                </a:solidFill>
              </a:rPr>
              <a:t>        2                                                                   </a:t>
            </a:r>
            <a:r>
              <a:rPr lang="en-US" sz="1000" dirty="0">
                <a:solidFill>
                  <a:schemeClr val="bg1"/>
                </a:solidFill>
              </a:rPr>
              <a:t>Consultative Contacts by Phone/Office/Other      </a:t>
            </a:r>
            <a:r>
              <a:rPr lang="en-US" sz="1000" dirty="0" smtClean="0">
                <a:solidFill>
                  <a:schemeClr val="bg1"/>
                </a:solidFill>
              </a:rPr>
              <a:t>   90                                                 </a:t>
            </a:r>
            <a:r>
              <a:rPr lang="en-US" sz="1000" dirty="0">
                <a:solidFill>
                  <a:schemeClr val="bg1"/>
                </a:solidFill>
              </a:rPr>
              <a:t>Complaint Investigations                                                </a:t>
            </a:r>
            <a:r>
              <a:rPr lang="en-US" sz="1000" dirty="0" smtClean="0">
                <a:solidFill>
                  <a:schemeClr val="bg1"/>
                </a:solidFill>
              </a:rPr>
              <a:t>0</a:t>
            </a:r>
            <a:endParaRPr lang="en-US" sz="1000" dirty="0">
              <a:solidFill>
                <a:schemeClr val="bg1"/>
              </a:solidFill>
            </a:endParaRPr>
          </a:p>
        </p:txBody>
      </p:sp>
      <p:sp>
        <p:nvSpPr>
          <p:cNvPr id="11" name="Rectangle 10"/>
          <p:cNvSpPr/>
          <p:nvPr/>
        </p:nvSpPr>
        <p:spPr>
          <a:xfrm>
            <a:off x="53870" y="3698383"/>
            <a:ext cx="2767103" cy="369332"/>
          </a:xfrm>
          <a:prstGeom prst="rect">
            <a:avLst/>
          </a:prstGeom>
          <a:noFill/>
        </p:spPr>
        <p:txBody>
          <a:bodyPr wrap="none" lIns="91440" tIns="45720" rIns="91440" bIns="45720">
            <a:spAutoFit/>
          </a:bodyPr>
          <a:lstStyle/>
          <a:p>
            <a:pPr algn="ctr"/>
            <a:r>
              <a:rPr lang="en-US"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Well &amp; Water Samples</a:t>
            </a:r>
          </a:p>
        </p:txBody>
      </p:sp>
      <p:sp>
        <p:nvSpPr>
          <p:cNvPr id="15" name="Rectangle 14"/>
          <p:cNvSpPr/>
          <p:nvPr/>
        </p:nvSpPr>
        <p:spPr>
          <a:xfrm>
            <a:off x="1872393" y="5534772"/>
            <a:ext cx="1986441" cy="4001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a:ln/>
                <a:solidFill>
                  <a:schemeClr val="accent3"/>
                </a:solidFill>
                <a:effectLst/>
              </a:rPr>
              <a:t>Vector Control</a:t>
            </a:r>
          </a:p>
        </p:txBody>
      </p:sp>
      <p:sp>
        <p:nvSpPr>
          <p:cNvPr id="16" name="TextBox 15"/>
          <p:cNvSpPr txBox="1"/>
          <p:nvPr/>
        </p:nvSpPr>
        <p:spPr>
          <a:xfrm>
            <a:off x="1304051" y="5934882"/>
            <a:ext cx="3429000" cy="55399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8100000" scaled="0"/>
          </a:gradFill>
          <a:ln>
            <a:solidFill>
              <a:schemeClr val="tx2">
                <a:lumMod val="75000"/>
              </a:schemeClr>
            </a:solidFill>
          </a:ln>
        </p:spPr>
        <p:txBody>
          <a:bodyPr wrap="square" rtlCol="0">
            <a:spAutoFit/>
          </a:bodyPr>
          <a:lstStyle/>
          <a:p>
            <a:r>
              <a:rPr lang="en-US" sz="1000" dirty="0">
                <a:solidFill>
                  <a:schemeClr val="bg1"/>
                </a:solidFill>
              </a:rPr>
              <a:t>Other Vector Control Activities     0                                   Consultative Contacts by Phone/Office/Other         0</a:t>
            </a:r>
          </a:p>
          <a:p>
            <a:r>
              <a:rPr lang="en-US" sz="1000" dirty="0">
                <a:solidFill>
                  <a:schemeClr val="bg1"/>
                </a:solidFill>
              </a:rPr>
              <a:t>Complaint Investigations      0</a:t>
            </a:r>
          </a:p>
        </p:txBody>
      </p:sp>
      <p:sp>
        <p:nvSpPr>
          <p:cNvPr id="17" name="Rectangle 16"/>
          <p:cNvSpPr/>
          <p:nvPr/>
        </p:nvSpPr>
        <p:spPr>
          <a:xfrm>
            <a:off x="5477394" y="4638775"/>
            <a:ext cx="2484975" cy="40011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 Sanitation</a:t>
            </a:r>
          </a:p>
        </p:txBody>
      </p:sp>
      <p:sp>
        <p:nvSpPr>
          <p:cNvPr id="18" name="TextBox 17"/>
          <p:cNvSpPr txBox="1"/>
          <p:nvPr/>
        </p:nvSpPr>
        <p:spPr>
          <a:xfrm>
            <a:off x="5219528" y="5245666"/>
            <a:ext cx="3422394" cy="861774"/>
          </a:xfrm>
          <a:prstGeom prst="rect">
            <a:avLst/>
          </a:prstGeom>
          <a:noFill/>
          <a:ln>
            <a:solidFill>
              <a:schemeClr val="accent6">
                <a:lumMod val="75000"/>
              </a:schemeClr>
            </a:solidFill>
          </a:ln>
        </p:spPr>
        <p:txBody>
          <a:bodyPr wrap="square" rtlCol="0">
            <a:spAutoFit/>
          </a:bodyPr>
          <a:lstStyle/>
          <a:p>
            <a:r>
              <a:rPr lang="en-US" sz="1000" dirty="0">
                <a:solidFill>
                  <a:schemeClr val="bg1"/>
                </a:solidFill>
              </a:rPr>
              <a:t>Complaint Investigations		                    </a:t>
            </a:r>
            <a:r>
              <a:rPr lang="en-US" sz="1000" dirty="0" smtClean="0">
                <a:solidFill>
                  <a:schemeClr val="bg1"/>
                </a:solidFill>
              </a:rPr>
              <a:t>   0</a:t>
            </a:r>
            <a:endParaRPr lang="en-US" sz="1000" dirty="0">
              <a:solidFill>
                <a:schemeClr val="bg1"/>
              </a:solidFill>
            </a:endParaRPr>
          </a:p>
          <a:p>
            <a:r>
              <a:rPr lang="en-US" sz="1000" dirty="0">
                <a:solidFill>
                  <a:schemeClr val="bg1"/>
                </a:solidFill>
              </a:rPr>
              <a:t>Premise Visits for other reasons                            </a:t>
            </a:r>
            <a:r>
              <a:rPr lang="en-US" sz="1000" dirty="0" smtClean="0">
                <a:solidFill>
                  <a:schemeClr val="bg1"/>
                </a:solidFill>
              </a:rPr>
              <a:t>      51                </a:t>
            </a:r>
            <a:r>
              <a:rPr lang="en-US" sz="1000" dirty="0">
                <a:solidFill>
                  <a:schemeClr val="bg1"/>
                </a:solidFill>
              </a:rPr>
              <a:t>Swimming Pool Inspections                                        </a:t>
            </a:r>
            <a:r>
              <a:rPr lang="en-US" sz="1000" dirty="0" smtClean="0">
                <a:solidFill>
                  <a:schemeClr val="bg1"/>
                </a:solidFill>
              </a:rPr>
              <a:t>6                                          </a:t>
            </a:r>
            <a:r>
              <a:rPr lang="en-US" sz="1000" dirty="0">
                <a:solidFill>
                  <a:schemeClr val="bg1"/>
                </a:solidFill>
              </a:rPr>
              <a:t>Lead Investigations </a:t>
            </a:r>
            <a:r>
              <a:rPr lang="en-US" sz="1000" dirty="0" smtClean="0">
                <a:solidFill>
                  <a:schemeClr val="bg1"/>
                </a:solidFill>
              </a:rPr>
              <a:t>                                                     </a:t>
            </a:r>
            <a:r>
              <a:rPr lang="en-US" sz="1000" dirty="0">
                <a:solidFill>
                  <a:schemeClr val="bg1"/>
                </a:solidFill>
              </a:rPr>
              <a:t>0                                                            Consultative Contacts by Phone/Office/Other    </a:t>
            </a:r>
            <a:r>
              <a:rPr lang="en-US" sz="1000" dirty="0" smtClean="0">
                <a:solidFill>
                  <a:schemeClr val="bg1"/>
                </a:solidFill>
              </a:rPr>
              <a:t>31</a:t>
            </a:r>
            <a:endParaRPr lang="en-US" sz="1000" dirty="0">
              <a:solidFill>
                <a:schemeClr val="bg1"/>
              </a:solidFill>
            </a:endParaRPr>
          </a:p>
        </p:txBody>
      </p:sp>
      <p:sp>
        <p:nvSpPr>
          <p:cNvPr id="28" name="Rectangle 27"/>
          <p:cNvSpPr/>
          <p:nvPr/>
        </p:nvSpPr>
        <p:spPr>
          <a:xfrm>
            <a:off x="-533400" y="135555"/>
            <a:ext cx="7839097" cy="769441"/>
          </a:xfrm>
          <a:prstGeom prst="rect">
            <a:avLst/>
          </a:prstGeom>
          <a:noFill/>
        </p:spPr>
        <p:txBody>
          <a:bodyPr wrap="square" lIns="91440" tIns="45720" rIns="91440" bIns="45720">
            <a:spAutoFit/>
          </a:bodyPr>
          <a:lstStyle/>
          <a:p>
            <a:pPr algn="ctr"/>
            <a:r>
              <a:rPr lang="en-US" sz="4400" b="1" cap="all" spc="0" dirty="0">
                <a:ln w="9000" cmpd="sng">
                  <a:solidFill>
                    <a:schemeClr val="accent4">
                      <a:shade val="50000"/>
                      <a:satMod val="120000"/>
                    </a:schemeClr>
                  </a:solidFill>
                  <a:prstDash val="solid"/>
                </a:ln>
                <a:gradFill>
                  <a:gsLst>
                    <a:gs pos="0">
                      <a:schemeClr val="accent1">
                        <a:lumMod val="7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a:t>
            </a:r>
            <a:r>
              <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TAL HEALTH</a:t>
            </a:r>
          </a:p>
        </p:txBody>
      </p:sp>
      <p:graphicFrame>
        <p:nvGraphicFramePr>
          <p:cNvPr id="6" name="Table 5"/>
          <p:cNvGraphicFramePr>
            <a:graphicFrameLocks noGrp="1"/>
          </p:cNvGraphicFramePr>
          <p:nvPr>
            <p:extLst>
              <p:ext uri="{D42A27DB-BD31-4B8C-83A1-F6EECF244321}">
                <p14:modId xmlns:p14="http://schemas.microsoft.com/office/powerpoint/2010/main" val="300175988"/>
              </p:ext>
            </p:extLst>
          </p:nvPr>
        </p:nvGraphicFramePr>
        <p:xfrm>
          <a:off x="5062698" y="1196277"/>
          <a:ext cx="3516620" cy="3213485"/>
        </p:xfrm>
        <a:graphic>
          <a:graphicData uri="http://schemas.openxmlformats.org/drawingml/2006/table">
            <a:tbl>
              <a:tblPr>
                <a:tableStyleId>{5C22544A-7EE6-4342-B048-85BDC9FD1C3A}</a:tableStyleId>
              </a:tblPr>
              <a:tblGrid>
                <a:gridCol w="340615">
                  <a:extLst>
                    <a:ext uri="{9D8B030D-6E8A-4147-A177-3AD203B41FA5}">
                      <a16:colId xmlns:a16="http://schemas.microsoft.com/office/drawing/2014/main" val="2026185371"/>
                    </a:ext>
                  </a:extLst>
                </a:gridCol>
                <a:gridCol w="3176005">
                  <a:extLst>
                    <a:ext uri="{9D8B030D-6E8A-4147-A177-3AD203B41FA5}">
                      <a16:colId xmlns:a16="http://schemas.microsoft.com/office/drawing/2014/main" val="368023131"/>
                    </a:ext>
                  </a:extLst>
                </a:gridCol>
              </a:tblGrid>
              <a:tr h="180863">
                <a:tc>
                  <a:txBody>
                    <a:bodyPr/>
                    <a:lstStyle/>
                    <a:p>
                      <a:pPr algn="ctr" fontAlgn="b"/>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ctr" fontAlgn="b"/>
                      <a:r>
                        <a:rPr lang="en-US" sz="1000" u="sng" strike="noStrike" dirty="0">
                          <a:effectLst/>
                        </a:rPr>
                        <a:t>WATER and SEWAGE</a:t>
                      </a:r>
                      <a:endParaRPr lang="en-US" sz="1000" b="1" i="0" u="sng"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1409562848"/>
                  </a:ext>
                </a:extLst>
              </a:tr>
              <a:tr h="180863">
                <a:tc>
                  <a:txBody>
                    <a:bodyPr/>
                    <a:lstStyle/>
                    <a:p>
                      <a:pPr algn="ctr" fontAlgn="b"/>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ctr" fontAlgn="b"/>
                      <a:endParaRPr lang="en-US" sz="1000" b="1" i="0" u="sng"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3416731931"/>
                  </a:ext>
                </a:extLst>
              </a:tr>
              <a:tr h="180863">
                <a:tc>
                  <a:txBody>
                    <a:bodyPr/>
                    <a:lstStyle/>
                    <a:p>
                      <a:pPr algn="ctr" fontAlgn="b"/>
                      <a:r>
                        <a:rPr lang="en-US" sz="1000" u="none" strike="noStrike" dirty="0">
                          <a:effectLst/>
                        </a:rPr>
                        <a:t>641</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Site Visits</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1027043124"/>
                  </a:ext>
                </a:extLst>
              </a:tr>
              <a:tr h="180863">
                <a:tc>
                  <a:txBody>
                    <a:bodyPr/>
                    <a:lstStyle/>
                    <a:p>
                      <a:pPr algn="ctr" fontAlgn="b"/>
                      <a:r>
                        <a:rPr lang="en-US" sz="1000" u="none" strike="noStrike" dirty="0">
                          <a:effectLst/>
                        </a:rPr>
                        <a:t>0</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New Improvement Permits Issued w/Plat</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2672743515"/>
                  </a:ext>
                </a:extLst>
              </a:tr>
              <a:tr h="180863">
                <a:tc>
                  <a:txBody>
                    <a:bodyPr/>
                    <a:lstStyle/>
                    <a:p>
                      <a:pPr algn="ctr" fontAlgn="b"/>
                      <a:r>
                        <a:rPr lang="en-US" sz="1000" u="none" strike="noStrike" dirty="0">
                          <a:effectLst/>
                        </a:rPr>
                        <a:t>45</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New Improvement Permits Issued w/Site Plan</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4140990180"/>
                  </a:ext>
                </a:extLst>
              </a:tr>
              <a:tr h="180863">
                <a:tc>
                  <a:txBody>
                    <a:bodyPr/>
                    <a:lstStyle/>
                    <a:p>
                      <a:pPr algn="ctr" fontAlgn="b"/>
                      <a:r>
                        <a:rPr lang="en-US" sz="1000" u="none" strike="noStrike" dirty="0">
                          <a:effectLst/>
                        </a:rPr>
                        <a:t> </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Improvement Permits Issued for Expansion of</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1608920397"/>
                  </a:ext>
                </a:extLst>
              </a:tr>
              <a:tr h="180863">
                <a:tc>
                  <a:txBody>
                    <a:bodyPr/>
                    <a:lstStyle/>
                    <a:p>
                      <a:pPr algn="ctr" fontAlgn="b"/>
                      <a:r>
                        <a:rPr lang="en-US" sz="1000" u="none" strike="noStrike" dirty="0">
                          <a:effectLst/>
                        </a:rPr>
                        <a:t>12</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     Existing System</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2332982371"/>
                  </a:ext>
                </a:extLst>
              </a:tr>
              <a:tr h="180863">
                <a:tc>
                  <a:txBody>
                    <a:bodyPr/>
                    <a:lstStyle/>
                    <a:p>
                      <a:pPr algn="ctr" fontAlgn="b"/>
                      <a:r>
                        <a:rPr lang="en-US" sz="1000" u="none" strike="noStrike" dirty="0">
                          <a:effectLst/>
                        </a:rPr>
                        <a:t>3</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Documented Improvement Permits Denied</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719183619"/>
                  </a:ext>
                </a:extLst>
              </a:tr>
              <a:tr h="180863">
                <a:tc>
                  <a:txBody>
                    <a:bodyPr/>
                    <a:lstStyle/>
                    <a:p>
                      <a:pPr algn="ctr" fontAlgn="b"/>
                      <a:r>
                        <a:rPr lang="en-US" sz="1000" u="none" strike="noStrike" dirty="0">
                          <a:effectLst/>
                        </a:rPr>
                        <a:t>41</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Construction Authorizations</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2305577940"/>
                  </a:ext>
                </a:extLst>
              </a:tr>
              <a:tr h="180863">
                <a:tc>
                  <a:txBody>
                    <a:bodyPr/>
                    <a:lstStyle/>
                    <a:p>
                      <a:pPr algn="ctr" fontAlgn="b"/>
                      <a:r>
                        <a:rPr lang="en-US" sz="1000" u="none" strike="noStrike">
                          <a:effectLst/>
                        </a:rPr>
                        <a:t>26</a:t>
                      </a:r>
                      <a:endParaRPr lang="en-US" sz="1000" b="1" i="0" u="none" strike="noStrike">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Construction Authorizations for Expansions;</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2070051023"/>
                  </a:ext>
                </a:extLst>
              </a:tr>
              <a:tr h="180863">
                <a:tc>
                  <a:txBody>
                    <a:bodyPr/>
                    <a:lstStyle/>
                    <a:p>
                      <a:pPr algn="ctr" fontAlgn="b"/>
                      <a:r>
                        <a:rPr lang="en-US" sz="1000" u="none" strike="noStrike">
                          <a:effectLst/>
                        </a:rPr>
                        <a:t>15</a:t>
                      </a:r>
                      <a:endParaRPr lang="en-US" sz="1000" b="1" i="0" u="none" strike="noStrike">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     for Repair;</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685731101"/>
                  </a:ext>
                </a:extLst>
              </a:tr>
              <a:tr h="180863">
                <a:tc>
                  <a:txBody>
                    <a:bodyPr/>
                    <a:lstStyle/>
                    <a:p>
                      <a:pPr algn="ctr" fontAlgn="b"/>
                      <a:r>
                        <a:rPr lang="en-US" sz="1000" u="none" strike="noStrike">
                          <a:effectLst/>
                        </a:rPr>
                        <a:t>0</a:t>
                      </a:r>
                      <a:endParaRPr lang="en-US" sz="1000" b="1" i="0" u="none" strike="noStrike">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     Denied</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797398442"/>
                  </a:ext>
                </a:extLst>
              </a:tr>
              <a:tr h="180863">
                <a:tc>
                  <a:txBody>
                    <a:bodyPr/>
                    <a:lstStyle/>
                    <a:p>
                      <a:pPr algn="ctr" fontAlgn="b"/>
                      <a:r>
                        <a:rPr lang="en-US" sz="1000" u="none" strike="noStrike">
                          <a:effectLst/>
                        </a:rPr>
                        <a:t>3</a:t>
                      </a:r>
                      <a:endParaRPr lang="en-US" sz="1000" b="1" i="0" u="none" strike="noStrike">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Authorizations for Mobile Home Parks</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3229586050"/>
                  </a:ext>
                </a:extLst>
              </a:tr>
              <a:tr h="319677">
                <a:tc>
                  <a:txBody>
                    <a:bodyPr/>
                    <a:lstStyle/>
                    <a:p>
                      <a:pPr algn="ctr" fontAlgn="b"/>
                      <a:r>
                        <a:rPr lang="en-US" sz="1000" u="none" strike="noStrike">
                          <a:effectLst/>
                        </a:rPr>
                        <a:t>14</a:t>
                      </a:r>
                      <a:endParaRPr lang="en-US" sz="1000" b="1" i="0" u="none" strike="noStrike">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Authorizations for Existing System Re-use/Relocation</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2741393458"/>
                  </a:ext>
                </a:extLst>
              </a:tr>
              <a:tr h="180863">
                <a:tc>
                  <a:txBody>
                    <a:bodyPr/>
                    <a:lstStyle/>
                    <a:p>
                      <a:pPr algn="ctr" fontAlgn="b"/>
                      <a:r>
                        <a:rPr lang="en-US" sz="1000" u="none" strike="noStrike">
                          <a:effectLst/>
                        </a:rPr>
                        <a:t>35</a:t>
                      </a:r>
                      <a:endParaRPr lang="en-US" sz="1000" b="1" i="0" u="none" strike="noStrike">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New Operation Permits:</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704745700"/>
                  </a:ext>
                </a:extLst>
              </a:tr>
              <a:tr h="180863">
                <a:tc>
                  <a:txBody>
                    <a:bodyPr/>
                    <a:lstStyle/>
                    <a:p>
                      <a:pPr algn="ctr" fontAlgn="b"/>
                      <a:r>
                        <a:rPr lang="en-US" sz="1000" u="none" strike="noStrike">
                          <a:effectLst/>
                        </a:rPr>
                        <a:t>10</a:t>
                      </a:r>
                      <a:endParaRPr lang="en-US" sz="1000" b="1" i="0" u="none" strike="noStrike">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    Expansion Operation Permits</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1571979518"/>
                  </a:ext>
                </a:extLst>
              </a:tr>
              <a:tr h="180863">
                <a:tc>
                  <a:txBody>
                    <a:bodyPr/>
                    <a:lstStyle/>
                    <a:p>
                      <a:pPr algn="ctr" fontAlgn="b"/>
                      <a:r>
                        <a:rPr lang="en-US" sz="1000" u="none" strike="noStrike">
                          <a:effectLst/>
                        </a:rPr>
                        <a:t>14</a:t>
                      </a:r>
                      <a:endParaRPr lang="en-US" sz="1000" b="1" i="0" u="none" strike="noStrike">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tc>
                  <a:txBody>
                    <a:bodyPr/>
                    <a:lstStyle/>
                    <a:p>
                      <a:pPr algn="l" fontAlgn="b"/>
                      <a:r>
                        <a:rPr lang="en-US" sz="1000" u="none" strike="noStrike" dirty="0">
                          <a:effectLst/>
                        </a:rPr>
                        <a:t>    Repair Operation Permits</a:t>
                      </a:r>
                      <a:endParaRPr lang="en-US" sz="1000" b="1" i="0" u="none" strike="noStrike" dirty="0">
                        <a:solidFill>
                          <a:srgbClr val="000000"/>
                        </a:solidFill>
                        <a:effectLst/>
                        <a:latin typeface="Grad"/>
                      </a:endParaRPr>
                    </a:p>
                  </a:txBody>
                  <a:tcPr marL="8814" marR="8814" marT="8814"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tileRect/>
                    </a:gradFill>
                  </a:tcPr>
                </a:tc>
                <a:extLst>
                  <a:ext uri="{0D108BD9-81ED-4DB2-BD59-A6C34878D82A}">
                    <a16:rowId xmlns:a16="http://schemas.microsoft.com/office/drawing/2014/main" val="3775482458"/>
                  </a:ext>
                </a:extLst>
              </a:tr>
            </a:tbl>
          </a:graphicData>
        </a:graphic>
      </p:graphicFrame>
      <p:pic>
        <p:nvPicPr>
          <p:cNvPr id="6146" name="Picture 2" descr="Image result for images of environmental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10" y="1493871"/>
            <a:ext cx="1548015" cy="15480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mages of environmental 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576" y="2733710"/>
            <a:ext cx="1474515" cy="12771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images of vector contr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5" y="5666909"/>
            <a:ext cx="1305278" cy="8810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21452" y="3041320"/>
            <a:ext cx="1986441" cy="707886"/>
          </a:xfrm>
          <a:prstGeom prst="rect">
            <a:avLst/>
          </a:prstGeom>
          <a:gradFill flip="none" rotWithShape="1">
            <a:gsLst>
              <a:gs pos="0">
                <a:schemeClr val="accent2">
                  <a:lumMod val="0"/>
                  <a:lumOff val="100000"/>
                </a:schemeClr>
              </a:gs>
              <a:gs pos="11000">
                <a:schemeClr val="accent2">
                  <a:lumMod val="0"/>
                  <a:lumOff val="100000"/>
                </a:schemeClr>
              </a:gs>
              <a:gs pos="100000">
                <a:schemeClr val="accent2">
                  <a:lumMod val="100000"/>
                </a:schemeClr>
              </a:gs>
            </a:gsLst>
            <a:path path="shape">
              <a:fillToRect l="50000" t="50000" r="50000" b="50000"/>
            </a:path>
            <a:tileRect/>
          </a:gradFill>
        </p:spPr>
        <p:txBody>
          <a:bodyPr wrap="square" rtlCol="0">
            <a:spAutoFit/>
          </a:bodyPr>
          <a:lstStyle/>
          <a:p>
            <a:r>
              <a:rPr lang="en-US" sz="1000" b="1" i="1" dirty="0" smtClean="0">
                <a:solidFill>
                  <a:schemeClr val="bg1"/>
                </a:solidFill>
              </a:rPr>
              <a:t>Solid and Hazardous Waste</a:t>
            </a:r>
          </a:p>
          <a:p>
            <a:r>
              <a:rPr lang="en-US" sz="1000" dirty="0" smtClean="0">
                <a:solidFill>
                  <a:schemeClr val="bg1"/>
                </a:solidFill>
              </a:rPr>
              <a:t>4 Consecutive Contacts by Phone/Office/Other</a:t>
            </a:r>
          </a:p>
          <a:p>
            <a:r>
              <a:rPr lang="en-US" sz="1000" dirty="0" smtClean="0">
                <a:solidFill>
                  <a:schemeClr val="bg1"/>
                </a:solidFill>
              </a:rPr>
              <a:t>5 Complaint Investigations</a:t>
            </a:r>
            <a:endParaRPr lang="en-US" sz="1000" dirty="0">
              <a:solidFill>
                <a:schemeClr val="bg1"/>
              </a:solidFill>
            </a:endParaRPr>
          </a:p>
        </p:txBody>
      </p:sp>
    </p:spTree>
    <p:extLst>
      <p:ext uri="{BB962C8B-B14F-4D97-AF65-F5344CB8AC3E}">
        <p14:creationId xmlns:p14="http://schemas.microsoft.com/office/powerpoint/2010/main" val="4162471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sp>
        <p:nvSpPr>
          <p:cNvPr id="4" name="Text Placeholder 3"/>
          <p:cNvSpPr>
            <a:spLocks noGrp="1"/>
          </p:cNvSpPr>
          <p:nvPr>
            <p:ph type="body" sz="half" idx="2"/>
          </p:nvPr>
        </p:nvSpPr>
        <p:spPr>
          <a:xfrm>
            <a:off x="5288280" y="6030150"/>
            <a:ext cx="2834640" cy="2441263"/>
          </a:xfrm>
        </p:spPr>
        <p:txBody>
          <a:bodyPr>
            <a:normAutofit/>
          </a:bodyPr>
          <a:lstStyle/>
          <a:p>
            <a:r>
              <a:rPr lang="en-US" sz="1200" i="1" dirty="0" smtClean="0">
                <a:solidFill>
                  <a:schemeClr val="bg1"/>
                </a:solidFill>
              </a:rPr>
              <a:t>5% </a:t>
            </a:r>
            <a:r>
              <a:rPr lang="en-US" sz="1200" i="1" dirty="0">
                <a:solidFill>
                  <a:schemeClr val="bg1"/>
                </a:solidFill>
              </a:rPr>
              <a:t>of Family Planning patients are non-English speaking</a:t>
            </a:r>
          </a:p>
          <a:p>
            <a:endParaRPr lang="en-US" sz="1200" i="1" dirty="0">
              <a:solidFill>
                <a:schemeClr val="bg1"/>
              </a:solidFill>
            </a:endParaRPr>
          </a:p>
        </p:txBody>
      </p:sp>
      <p:sp>
        <p:nvSpPr>
          <p:cNvPr id="5" name="Rectangle 4"/>
          <p:cNvSpPr/>
          <p:nvPr/>
        </p:nvSpPr>
        <p:spPr>
          <a:xfrm>
            <a:off x="685800" y="152400"/>
            <a:ext cx="6489277"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Family planning </a:t>
            </a:r>
          </a:p>
        </p:txBody>
      </p:sp>
      <p:sp>
        <p:nvSpPr>
          <p:cNvPr id="6" name="TextBox 5"/>
          <p:cNvSpPr txBox="1"/>
          <p:nvPr/>
        </p:nvSpPr>
        <p:spPr>
          <a:xfrm>
            <a:off x="6705600" y="59323"/>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10" name="Straight Connector 9"/>
          <p:cNvCxnSpPr/>
          <p:nvPr/>
        </p:nvCxnSpPr>
        <p:spPr>
          <a:xfrm>
            <a:off x="6705600" y="228600"/>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79301" y="4100913"/>
            <a:ext cx="2789546" cy="461665"/>
          </a:xfrm>
          <a:prstGeom prst="rect">
            <a:avLst/>
          </a:prstGeom>
          <a:noFill/>
        </p:spPr>
        <p:txBody>
          <a:bodyPr wrap="none" lIns="91440" tIns="45720" rIns="91440" bIns="45720">
            <a:spAutoFit/>
          </a:bodyPr>
          <a:lstStyle/>
          <a:p>
            <a:pPr algn="ctr"/>
            <a:r>
              <a:rPr lang="en-US" sz="2400" b="1" spc="300" dirty="0">
                <a:ln w="11430" cmpd="sng">
                  <a:solidFill>
                    <a:schemeClr val="accent1">
                      <a:tint val="10000"/>
                    </a:schemeClr>
                  </a:solidFill>
                  <a:prstDash val="solid"/>
                  <a:miter lim="800000"/>
                </a:ln>
                <a:solidFill>
                  <a:schemeClr val="accent4">
                    <a:lumMod val="50000"/>
                  </a:schemeClr>
                </a:solidFill>
                <a:effectLst>
                  <a:glow rad="45500">
                    <a:schemeClr val="accent1">
                      <a:satMod val="220000"/>
                      <a:alpha val="35000"/>
                    </a:schemeClr>
                  </a:glow>
                </a:effectLst>
              </a:rPr>
              <a:t>Payer Sources</a:t>
            </a:r>
          </a:p>
        </p:txBody>
      </p:sp>
      <p:pic>
        <p:nvPicPr>
          <p:cNvPr id="3077" name="Picture 5" descr="C:\Users\cwarren\Desktop\results_not_pregna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65" y="4769761"/>
            <a:ext cx="47625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mages of family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3210249"/>
            <a:ext cx="1943100" cy="1362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258885205"/>
              </p:ext>
            </p:extLst>
          </p:nvPr>
        </p:nvGraphicFramePr>
        <p:xfrm>
          <a:off x="533400" y="4502655"/>
          <a:ext cx="3419465" cy="1674495"/>
        </p:xfrm>
        <a:graphic>
          <a:graphicData uri="http://schemas.openxmlformats.org/drawingml/2006/table">
            <a:tbl>
              <a:tblPr>
                <a:tableStyleId>{5C22544A-7EE6-4342-B048-85BDC9FD1C3A}</a:tableStyleId>
              </a:tblPr>
              <a:tblGrid>
                <a:gridCol w="482652">
                  <a:extLst>
                    <a:ext uri="{9D8B030D-6E8A-4147-A177-3AD203B41FA5}">
                      <a16:colId xmlns:a16="http://schemas.microsoft.com/office/drawing/2014/main" val="3877405117"/>
                    </a:ext>
                  </a:extLst>
                </a:gridCol>
                <a:gridCol w="2936813">
                  <a:extLst>
                    <a:ext uri="{9D8B030D-6E8A-4147-A177-3AD203B41FA5}">
                      <a16:colId xmlns:a16="http://schemas.microsoft.com/office/drawing/2014/main" val="3936844929"/>
                    </a:ext>
                  </a:extLst>
                </a:gridCol>
              </a:tblGrid>
              <a:tr h="247650">
                <a:tc>
                  <a:txBody>
                    <a:bodyPr/>
                    <a:lstStyle/>
                    <a:p>
                      <a:pPr algn="ctr" fontAlgn="b"/>
                      <a:r>
                        <a:rPr lang="en-US" sz="1400" u="none" strike="noStrike" dirty="0">
                          <a:effectLst/>
                        </a:rPr>
                        <a:t>101</a:t>
                      </a:r>
                      <a:endParaRPr lang="en-US" sz="1400" b="1" i="0" u="none" strike="noStrike" dirty="0">
                        <a:solidFill>
                          <a:srgbClr val="000000"/>
                        </a:solidFill>
                        <a:effectLst/>
                        <a:latin typeface="Grad"/>
                      </a:endParaRPr>
                    </a:p>
                  </a:txBody>
                  <a:tcPr marL="9525" marR="9525" marT="9525" marB="0" anchor="b">
                    <a:solidFill>
                      <a:schemeClr val="accent5"/>
                    </a:solidFill>
                  </a:tcPr>
                </a:tc>
                <a:tc>
                  <a:txBody>
                    <a:bodyPr/>
                    <a:lstStyle/>
                    <a:p>
                      <a:pPr algn="l" fontAlgn="b"/>
                      <a:r>
                        <a:rPr lang="en-US" sz="1400" u="none" strike="noStrike">
                          <a:effectLst/>
                        </a:rPr>
                        <a:t>Medicaid</a:t>
                      </a:r>
                      <a:endParaRPr lang="en-US" sz="1400" b="1" i="0" u="none" strike="noStrike">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1510756425"/>
                  </a:ext>
                </a:extLst>
              </a:tr>
              <a:tr h="247650">
                <a:tc>
                  <a:txBody>
                    <a:bodyPr/>
                    <a:lstStyle/>
                    <a:p>
                      <a:pPr algn="ctr" fontAlgn="b"/>
                      <a:r>
                        <a:rPr lang="en-US" sz="1400" u="none" strike="noStrike" dirty="0">
                          <a:effectLst/>
                        </a:rPr>
                        <a:t>3</a:t>
                      </a:r>
                      <a:endParaRPr lang="en-US" sz="1400" b="1" i="0" u="none" strike="noStrike" dirty="0">
                        <a:solidFill>
                          <a:srgbClr val="000000"/>
                        </a:solidFill>
                        <a:effectLst/>
                        <a:latin typeface="Grad"/>
                      </a:endParaRPr>
                    </a:p>
                  </a:txBody>
                  <a:tcPr marL="9525" marR="9525" marT="9525" marB="0" anchor="b">
                    <a:solidFill>
                      <a:schemeClr val="accent5"/>
                    </a:solidFill>
                  </a:tcPr>
                </a:tc>
                <a:tc>
                  <a:txBody>
                    <a:bodyPr/>
                    <a:lstStyle/>
                    <a:p>
                      <a:pPr algn="l" fontAlgn="b"/>
                      <a:r>
                        <a:rPr lang="en-US" sz="1400" u="none" strike="noStrike">
                          <a:effectLst/>
                        </a:rPr>
                        <a:t>Medicare</a:t>
                      </a:r>
                      <a:endParaRPr lang="en-US" sz="1400" b="1" i="0" u="none" strike="noStrike">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1204216047"/>
                  </a:ext>
                </a:extLst>
              </a:tr>
              <a:tr h="247650">
                <a:tc>
                  <a:txBody>
                    <a:bodyPr/>
                    <a:lstStyle/>
                    <a:p>
                      <a:pPr algn="ctr" fontAlgn="b"/>
                      <a:r>
                        <a:rPr lang="en-US" sz="1400" u="none" strike="noStrike" dirty="0">
                          <a:effectLst/>
                        </a:rPr>
                        <a:t>49</a:t>
                      </a:r>
                      <a:endParaRPr lang="en-US" sz="1400" b="1" i="0" u="none" strike="noStrike" dirty="0">
                        <a:solidFill>
                          <a:srgbClr val="000000"/>
                        </a:solidFill>
                        <a:effectLst/>
                        <a:latin typeface="Grad"/>
                      </a:endParaRPr>
                    </a:p>
                  </a:txBody>
                  <a:tcPr marL="9525" marR="9525" marT="9525" marB="0" anchor="b">
                    <a:solidFill>
                      <a:schemeClr val="accent5"/>
                    </a:solidFill>
                  </a:tcPr>
                </a:tc>
                <a:tc>
                  <a:txBody>
                    <a:bodyPr/>
                    <a:lstStyle/>
                    <a:p>
                      <a:pPr algn="l" fontAlgn="b"/>
                      <a:r>
                        <a:rPr lang="en-US" sz="1400" u="none" strike="noStrike">
                          <a:effectLst/>
                        </a:rPr>
                        <a:t>Self Pay</a:t>
                      </a:r>
                      <a:endParaRPr lang="en-US" sz="1400" b="1" i="0" u="none" strike="noStrike">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4056368542"/>
                  </a:ext>
                </a:extLst>
              </a:tr>
              <a:tr h="247650">
                <a:tc>
                  <a:txBody>
                    <a:bodyPr/>
                    <a:lstStyle/>
                    <a:p>
                      <a:pPr algn="ctr" fontAlgn="b"/>
                      <a:r>
                        <a:rPr lang="en-US" sz="1400" u="none" strike="noStrike" dirty="0">
                          <a:effectLst/>
                        </a:rPr>
                        <a:t>30</a:t>
                      </a:r>
                      <a:endParaRPr lang="en-US" sz="1400" b="1" i="0" u="none" strike="noStrike" dirty="0">
                        <a:solidFill>
                          <a:srgbClr val="000000"/>
                        </a:solidFill>
                        <a:effectLst/>
                        <a:latin typeface="Grad"/>
                      </a:endParaRPr>
                    </a:p>
                  </a:txBody>
                  <a:tcPr marL="9525" marR="9525" marT="9525" marB="0" anchor="b">
                    <a:solidFill>
                      <a:schemeClr val="accent5"/>
                    </a:solidFill>
                  </a:tcPr>
                </a:tc>
                <a:tc>
                  <a:txBody>
                    <a:bodyPr/>
                    <a:lstStyle/>
                    <a:p>
                      <a:pPr algn="l" fontAlgn="b"/>
                      <a:r>
                        <a:rPr lang="en-US" sz="1400" u="none" strike="noStrike" dirty="0">
                          <a:effectLst/>
                        </a:rPr>
                        <a:t>Private Ins.</a:t>
                      </a:r>
                      <a:endParaRPr lang="en-US" sz="1400" b="1" i="0" u="none" strike="noStrike" dirty="0">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3673769303"/>
                  </a:ext>
                </a:extLst>
              </a:tr>
              <a:tr h="247650">
                <a:tc>
                  <a:txBody>
                    <a:bodyPr/>
                    <a:lstStyle/>
                    <a:p>
                      <a:pPr algn="ctr" fontAlgn="b"/>
                      <a:r>
                        <a:rPr lang="en-US" sz="1400" u="none" strike="noStrike">
                          <a:effectLst/>
                        </a:rPr>
                        <a:t> </a:t>
                      </a:r>
                      <a:endParaRPr lang="en-US" sz="1400" b="1" i="0" u="none" strike="noStrike">
                        <a:solidFill>
                          <a:srgbClr val="000000"/>
                        </a:solidFill>
                        <a:effectLst/>
                        <a:latin typeface="Grad"/>
                      </a:endParaRPr>
                    </a:p>
                  </a:txBody>
                  <a:tcPr marL="9525" marR="9525" marT="9525" marB="0" anchor="b">
                    <a:solidFill>
                      <a:schemeClr val="accent5"/>
                    </a:solidFill>
                  </a:tcPr>
                </a:tc>
                <a:tc>
                  <a:txBody>
                    <a:bodyPr/>
                    <a:lstStyle/>
                    <a:p>
                      <a:pPr algn="l" fontAlgn="b"/>
                      <a:r>
                        <a:rPr lang="en-US" sz="1400" u="none" strike="noStrike" dirty="0" err="1">
                          <a:effectLst/>
                        </a:rPr>
                        <a:t>Commerical</a:t>
                      </a:r>
                      <a:endParaRPr lang="en-US" sz="1400" b="1" i="0" u="none" strike="noStrike" dirty="0">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1556250414"/>
                  </a:ext>
                </a:extLst>
              </a:tr>
              <a:tr h="247650">
                <a:tc>
                  <a:txBody>
                    <a:bodyPr/>
                    <a:lstStyle/>
                    <a:p>
                      <a:pPr algn="ctr" fontAlgn="b"/>
                      <a:r>
                        <a:rPr lang="en-US" sz="1400" u="none" strike="noStrike">
                          <a:effectLst/>
                        </a:rPr>
                        <a:t>50</a:t>
                      </a:r>
                      <a:endParaRPr lang="en-US" sz="1400" b="1" i="0" u="none" strike="noStrike">
                        <a:solidFill>
                          <a:srgbClr val="000000"/>
                        </a:solidFill>
                        <a:effectLst/>
                        <a:latin typeface="Grad"/>
                      </a:endParaRPr>
                    </a:p>
                  </a:txBody>
                  <a:tcPr marL="9525" marR="9525" marT="9525" marB="0" anchor="b">
                    <a:solidFill>
                      <a:schemeClr val="accent5"/>
                    </a:solidFill>
                  </a:tcPr>
                </a:tc>
                <a:tc>
                  <a:txBody>
                    <a:bodyPr/>
                    <a:lstStyle/>
                    <a:p>
                      <a:pPr algn="l" fontAlgn="b"/>
                      <a:r>
                        <a:rPr lang="en-US" sz="1400" u="none" strike="noStrike" dirty="0">
                          <a:effectLst/>
                        </a:rPr>
                        <a:t>Percentage Income Below 250% FPL</a:t>
                      </a:r>
                      <a:endParaRPr lang="en-US" sz="1400" b="1" i="0" u="none" strike="noStrike" dirty="0">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1479955007"/>
                  </a:ext>
                </a:extLst>
              </a:tr>
            </a:tbl>
          </a:graphicData>
        </a:graphic>
      </p:graphicFrame>
      <p:graphicFrame>
        <p:nvGraphicFramePr>
          <p:cNvPr id="14" name="Content Placeholder 13"/>
          <p:cNvGraphicFramePr>
            <a:graphicFrameLocks noGrp="1"/>
          </p:cNvGraphicFramePr>
          <p:nvPr>
            <p:ph idx="1"/>
            <p:extLst>
              <p:ext uri="{D42A27DB-BD31-4B8C-83A1-F6EECF244321}">
                <p14:modId xmlns:p14="http://schemas.microsoft.com/office/powerpoint/2010/main" val="3651306979"/>
              </p:ext>
            </p:extLst>
          </p:nvPr>
        </p:nvGraphicFramePr>
        <p:xfrm>
          <a:off x="3360107" y="1137372"/>
          <a:ext cx="3856346" cy="2355530"/>
        </p:xfrm>
        <a:graphic>
          <a:graphicData uri="http://schemas.openxmlformats.org/drawingml/2006/table">
            <a:tbl>
              <a:tblPr>
                <a:tableStyleId>{5C22544A-7EE6-4342-B048-85BDC9FD1C3A}</a:tableStyleId>
              </a:tblPr>
              <a:tblGrid>
                <a:gridCol w="544317">
                  <a:extLst>
                    <a:ext uri="{9D8B030D-6E8A-4147-A177-3AD203B41FA5}">
                      <a16:colId xmlns:a16="http://schemas.microsoft.com/office/drawing/2014/main" val="161661840"/>
                    </a:ext>
                  </a:extLst>
                </a:gridCol>
                <a:gridCol w="3312029">
                  <a:extLst>
                    <a:ext uri="{9D8B030D-6E8A-4147-A177-3AD203B41FA5}">
                      <a16:colId xmlns:a16="http://schemas.microsoft.com/office/drawing/2014/main" val="993482200"/>
                    </a:ext>
                  </a:extLst>
                </a:gridCol>
              </a:tblGrid>
              <a:tr h="235553">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ctr" fontAlgn="b"/>
                      <a:r>
                        <a:rPr lang="en-US" sz="1200" u="sng" strike="noStrike" dirty="0">
                          <a:effectLst/>
                          <a:latin typeface="Arial" panose="020B0604020202020204" pitchFamily="34" charset="0"/>
                          <a:cs typeface="Arial" panose="020B0604020202020204" pitchFamily="34" charset="0"/>
                        </a:rPr>
                        <a:t>FAMILY PLANNING</a:t>
                      </a:r>
                      <a:endParaRPr lang="en-US" sz="1200" b="1" i="0" u="sng"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3980058661"/>
                  </a:ext>
                </a:extLst>
              </a:tr>
              <a:tr h="235553">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ctr" fontAlgn="b"/>
                      <a:r>
                        <a:rPr lang="en-US" sz="1200" u="sng" strike="noStrike" dirty="0">
                          <a:effectLst/>
                          <a:latin typeface="Arial" panose="020B0604020202020204" pitchFamily="34" charset="0"/>
                          <a:cs typeface="Arial" panose="020B0604020202020204" pitchFamily="34" charset="0"/>
                        </a:rPr>
                        <a:t>2017-2018</a:t>
                      </a:r>
                      <a:endParaRPr lang="en-US" sz="1200" b="1" i="0" u="sng"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1762491558"/>
                  </a:ext>
                </a:extLst>
              </a:tr>
              <a:tr h="235553">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699129895"/>
                  </a:ext>
                </a:extLst>
              </a:tr>
              <a:tr h="235553">
                <a:tc>
                  <a:txBody>
                    <a:bodyPr/>
                    <a:lstStyle/>
                    <a:p>
                      <a:pPr algn="ctr" fontAlgn="b"/>
                      <a:r>
                        <a:rPr lang="en-US" sz="1200" u="none" strike="noStrike" dirty="0">
                          <a:effectLst/>
                          <a:latin typeface="Arial" panose="020B0604020202020204" pitchFamily="34" charset="0"/>
                          <a:cs typeface="Arial" panose="020B0604020202020204" pitchFamily="34" charset="0"/>
                        </a:rPr>
                        <a:t>169</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Unduplicated Patients (168 female/1 male)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2237897805"/>
                  </a:ext>
                </a:extLst>
              </a:tr>
              <a:tr h="235553">
                <a:tc>
                  <a:txBody>
                    <a:bodyPr/>
                    <a:lstStyle/>
                    <a:p>
                      <a:pPr algn="ctr" fontAlgn="b"/>
                      <a:r>
                        <a:rPr lang="en-US" sz="1200" u="none" strike="noStrike" dirty="0">
                          <a:effectLst/>
                          <a:latin typeface="Arial" panose="020B0604020202020204" pitchFamily="34" charset="0"/>
                          <a:cs typeface="Arial" panose="020B0604020202020204" pitchFamily="34" charset="0"/>
                        </a:rPr>
                        <a:t>27</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Teens (19 and under)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359475118"/>
                  </a:ext>
                </a:extLst>
              </a:tr>
              <a:tr h="235553">
                <a:tc>
                  <a:txBody>
                    <a:bodyPr/>
                    <a:lstStyle/>
                    <a:p>
                      <a:pPr algn="ctr" fontAlgn="b"/>
                      <a:r>
                        <a:rPr lang="en-US" sz="1200" u="none" strike="noStrike" dirty="0">
                          <a:effectLst/>
                          <a:latin typeface="Arial" panose="020B0604020202020204" pitchFamily="34" charset="0"/>
                          <a:cs typeface="Arial" panose="020B0604020202020204" pitchFamily="34" charset="0"/>
                        </a:rPr>
                        <a:t>28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Depo-Provera Clients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1354359538"/>
                  </a:ext>
                </a:extLst>
              </a:tr>
              <a:tr h="235553">
                <a:tc>
                  <a:txBody>
                    <a:bodyPr/>
                    <a:lstStyle/>
                    <a:p>
                      <a:pPr algn="ctr" fontAlgn="b"/>
                      <a:r>
                        <a:rPr lang="en-US" sz="1200" u="none" strike="noStrike">
                          <a:effectLst/>
                          <a:latin typeface="Arial" panose="020B0604020202020204" pitchFamily="34" charset="0"/>
                          <a:cs typeface="Arial" panose="020B0604020202020204" pitchFamily="34" charset="0"/>
                        </a:rPr>
                        <a:t>17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Contraceptive Pill Clients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760708698"/>
                  </a:ext>
                </a:extLst>
              </a:tr>
              <a:tr h="235553">
                <a:tc>
                  <a:txBody>
                    <a:bodyPr/>
                    <a:lstStyle/>
                    <a:p>
                      <a:pPr algn="ctr" fontAlgn="b"/>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IUD</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1010488314"/>
                  </a:ext>
                </a:extLst>
              </a:tr>
              <a:tr h="235553">
                <a:tc>
                  <a:txBody>
                    <a:bodyPr/>
                    <a:lstStyle/>
                    <a:p>
                      <a:pPr algn="ctr" fontAlgn="b"/>
                      <a:r>
                        <a:rPr lang="en-US" sz="1200" u="none" strike="noStrike">
                          <a:effectLst/>
                          <a:latin typeface="Arial" panose="020B0604020202020204" pitchFamily="34" charset="0"/>
                          <a:cs typeface="Arial" panose="020B0604020202020204" pitchFamily="34" charset="0"/>
                        </a:rPr>
                        <a:t> </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No Method-seeking pregnancy</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3634990931"/>
                  </a:ext>
                </a:extLst>
              </a:tr>
              <a:tr h="235553">
                <a:tc>
                  <a:txBody>
                    <a:bodyPr/>
                    <a:lstStyle/>
                    <a:p>
                      <a:pPr algn="ctr" fontAlgn="b"/>
                      <a:r>
                        <a:rPr lang="en-US" sz="1200" u="none" strike="noStrike">
                          <a:effectLst/>
                          <a:latin typeface="Arial" panose="020B0604020202020204" pitchFamily="34" charset="0"/>
                          <a:cs typeface="Arial" panose="020B0604020202020204" pitchFamily="34" charset="0"/>
                        </a:rPr>
                        <a:t>12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Condoms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3992675886"/>
                  </a:ext>
                </a:extLst>
              </a:tr>
            </a:tbl>
          </a:graphicData>
        </a:graphic>
      </p:graphicFrame>
      <p:pic>
        <p:nvPicPr>
          <p:cNvPr id="7170" name="Picture 2" descr="Image result for images of family plan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188" y="3640443"/>
            <a:ext cx="2058183" cy="11565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images of nurses family plann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273" y="1710157"/>
            <a:ext cx="2663825" cy="177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51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half" idx="1"/>
          </p:nvPr>
        </p:nvSpPr>
        <p:spPr>
          <a:xfrm>
            <a:off x="685800" y="2895600"/>
            <a:ext cx="3419856" cy="2057400"/>
          </a:xfrm>
        </p:spPr>
        <p:txBody>
          <a:bodyPr>
            <a:normAutofit fontScale="92500" lnSpcReduction="10000"/>
          </a:bodyPr>
          <a:lstStyle/>
          <a:p>
            <a:r>
              <a:rPr lang="en-US" sz="1000" dirty="0">
                <a:solidFill>
                  <a:schemeClr val="bg1"/>
                </a:solidFill>
              </a:rPr>
              <a:t>Home Health Care is provided by a highly trained staff working directly under the written orders of a physician. Services are provided in the comfort of the patient’s home. Services may include:</a:t>
            </a:r>
          </a:p>
          <a:p>
            <a:pPr marL="171450" indent="-171450">
              <a:buFont typeface="Arial" pitchFamily="34" charset="0"/>
              <a:buChar char="•"/>
            </a:pPr>
            <a:r>
              <a:rPr lang="en-US" sz="1000" dirty="0">
                <a:solidFill>
                  <a:schemeClr val="bg1"/>
                </a:solidFill>
              </a:rPr>
              <a:t>Skilled Care</a:t>
            </a:r>
          </a:p>
          <a:p>
            <a:pPr marL="171450" indent="-171450">
              <a:buFont typeface="Arial" pitchFamily="34" charset="0"/>
              <a:buChar char="•"/>
            </a:pPr>
            <a:r>
              <a:rPr lang="en-US" sz="1000" dirty="0">
                <a:solidFill>
                  <a:schemeClr val="bg1"/>
                </a:solidFill>
              </a:rPr>
              <a:t>Skilled Nursing</a:t>
            </a:r>
          </a:p>
          <a:p>
            <a:pPr marL="171450" indent="-171450">
              <a:buFont typeface="Arial" pitchFamily="34" charset="0"/>
              <a:buChar char="•"/>
            </a:pPr>
            <a:r>
              <a:rPr lang="en-US" sz="1000" dirty="0">
                <a:solidFill>
                  <a:schemeClr val="bg1"/>
                </a:solidFill>
              </a:rPr>
              <a:t>Physical Therapy</a:t>
            </a:r>
          </a:p>
          <a:p>
            <a:pPr marL="171450" indent="-171450">
              <a:buFont typeface="Arial" pitchFamily="34" charset="0"/>
              <a:buChar char="•"/>
            </a:pPr>
            <a:r>
              <a:rPr lang="en-US" sz="1000" dirty="0">
                <a:solidFill>
                  <a:schemeClr val="bg1"/>
                </a:solidFill>
              </a:rPr>
              <a:t>Speech Therapy</a:t>
            </a:r>
          </a:p>
          <a:p>
            <a:pPr marL="171450" indent="-171450">
              <a:buFont typeface="Arial" pitchFamily="34" charset="0"/>
              <a:buChar char="•"/>
            </a:pPr>
            <a:r>
              <a:rPr lang="en-US" sz="1000" dirty="0">
                <a:solidFill>
                  <a:schemeClr val="bg1"/>
                </a:solidFill>
              </a:rPr>
              <a:t>Occupational Therapy</a:t>
            </a:r>
          </a:p>
          <a:p>
            <a:pPr marL="171450" indent="-171450">
              <a:buFont typeface="Arial" pitchFamily="34" charset="0"/>
              <a:buChar char="•"/>
            </a:pPr>
            <a:r>
              <a:rPr lang="en-US" sz="1000" dirty="0">
                <a:solidFill>
                  <a:schemeClr val="bg1"/>
                </a:solidFill>
              </a:rPr>
              <a:t>Support Services - Home Health Aides</a:t>
            </a:r>
          </a:p>
          <a:p>
            <a:endParaRPr lang="en-US" dirty="0">
              <a:solidFill>
                <a:schemeClr val="bg1"/>
              </a:solidFill>
            </a:endParaRPr>
          </a:p>
        </p:txBody>
      </p:sp>
      <p:sp>
        <p:nvSpPr>
          <p:cNvPr id="4" name="Content Placeholder 3"/>
          <p:cNvSpPr>
            <a:spLocks noGrp="1"/>
          </p:cNvSpPr>
          <p:nvPr>
            <p:ph sz="half" idx="2"/>
          </p:nvPr>
        </p:nvSpPr>
        <p:spPr>
          <a:xfrm>
            <a:off x="5257800" y="833735"/>
            <a:ext cx="3419856" cy="3493008"/>
          </a:xfrm>
        </p:spPr>
        <p:txBody>
          <a:bodyPr>
            <a:normAutofit fontScale="92500" lnSpcReduction="10000"/>
          </a:bodyPr>
          <a:lstStyle/>
          <a:p>
            <a:r>
              <a:rPr lang="en-US" sz="1000" dirty="0">
                <a:solidFill>
                  <a:schemeClr val="bg1"/>
                </a:solidFill>
              </a:rPr>
              <a:t>Northampton County Home Health Agency has provided home care services to patients in Northampton County since 1976. </a:t>
            </a:r>
          </a:p>
          <a:p>
            <a:r>
              <a:rPr lang="en-US" sz="1000" dirty="0">
                <a:solidFill>
                  <a:schemeClr val="bg1"/>
                </a:solidFill>
              </a:rPr>
              <a:t>The Agency  is owned and operated by Northampton County Local Government and housed in the Northampton County Health Department.     </a:t>
            </a:r>
          </a:p>
          <a:p>
            <a:r>
              <a:rPr lang="en-US" sz="1000" dirty="0">
                <a:solidFill>
                  <a:schemeClr val="bg1"/>
                </a:solidFill>
              </a:rPr>
              <a:t>Home Health services through Northampton County Home Health Agency are available to those who:</a:t>
            </a:r>
          </a:p>
          <a:p>
            <a:pPr marL="171450" indent="-171450">
              <a:buFont typeface="Arial" pitchFamily="34" charset="0"/>
              <a:buChar char="•"/>
            </a:pPr>
            <a:r>
              <a:rPr lang="en-US" sz="1000" dirty="0">
                <a:solidFill>
                  <a:schemeClr val="bg1"/>
                </a:solidFill>
              </a:rPr>
              <a:t>Live in Northampton County or the surrounding area</a:t>
            </a:r>
          </a:p>
          <a:p>
            <a:pPr marL="171450" indent="-171450">
              <a:buFont typeface="Arial" pitchFamily="34" charset="0"/>
              <a:buChar char="•"/>
            </a:pPr>
            <a:r>
              <a:rPr lang="en-US" sz="1000" dirty="0">
                <a:solidFill>
                  <a:schemeClr val="bg1"/>
                </a:solidFill>
              </a:rPr>
              <a:t>Are in need of home health services</a:t>
            </a:r>
          </a:p>
          <a:p>
            <a:pPr marL="171450" indent="-171450">
              <a:buFont typeface="Arial" pitchFamily="34" charset="0"/>
              <a:buChar char="•"/>
            </a:pPr>
            <a:r>
              <a:rPr lang="en-US" sz="1000" dirty="0">
                <a:solidFill>
                  <a:schemeClr val="bg1"/>
                </a:solidFill>
              </a:rPr>
              <a:t>Are under the care of a doctor</a:t>
            </a:r>
          </a:p>
          <a:p>
            <a:endParaRPr lang="en-US" dirty="0">
              <a:solidFill>
                <a:schemeClr val="bg1"/>
              </a:solidFill>
            </a:endParaRPr>
          </a:p>
        </p:txBody>
      </p:sp>
      <p:sp>
        <p:nvSpPr>
          <p:cNvPr id="5" name="Rectangle 4"/>
          <p:cNvSpPr/>
          <p:nvPr/>
        </p:nvSpPr>
        <p:spPr>
          <a:xfrm>
            <a:off x="685800" y="372070"/>
            <a:ext cx="502092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Home health </a:t>
            </a:r>
          </a:p>
        </p:txBody>
      </p:sp>
      <p:sp>
        <p:nvSpPr>
          <p:cNvPr id="6" name="TextBox 5"/>
          <p:cNvSpPr txBox="1"/>
          <p:nvPr/>
        </p:nvSpPr>
        <p:spPr>
          <a:xfrm>
            <a:off x="4038600" y="3962400"/>
            <a:ext cx="4267200" cy="1384995"/>
          </a:xfrm>
          <a:prstGeom prst="rect">
            <a:avLst/>
          </a:prstGeom>
          <a:noFill/>
          <a:ln>
            <a:solidFill>
              <a:schemeClr val="tx2">
                <a:lumMod val="40000"/>
                <a:lumOff val="60000"/>
              </a:schemeClr>
            </a:solidFill>
          </a:ln>
        </p:spPr>
        <p:txBody>
          <a:bodyPr wrap="square" rtlCol="0">
            <a:spAutoFit/>
          </a:bodyPr>
          <a:lstStyle/>
          <a:p>
            <a:r>
              <a:rPr lang="en-US" sz="1100" dirty="0">
                <a:solidFill>
                  <a:schemeClr val="bg1"/>
                </a:solidFill>
              </a:rPr>
              <a:t>Skilled Nursing Visits		</a:t>
            </a:r>
            <a:r>
              <a:rPr lang="en-US" sz="1100" dirty="0" smtClean="0">
                <a:solidFill>
                  <a:schemeClr val="bg1"/>
                </a:solidFill>
              </a:rPr>
              <a:t>            2,447</a:t>
            </a:r>
            <a:endParaRPr lang="en-US" sz="1100" dirty="0">
              <a:solidFill>
                <a:schemeClr val="bg1"/>
              </a:solidFill>
            </a:endParaRPr>
          </a:p>
          <a:p>
            <a:r>
              <a:rPr lang="en-US" sz="1100" dirty="0">
                <a:solidFill>
                  <a:schemeClr val="bg1"/>
                </a:solidFill>
              </a:rPr>
              <a:t>Physical Therapy Visits		</a:t>
            </a:r>
            <a:r>
              <a:rPr lang="en-US" sz="1100" dirty="0" smtClean="0">
                <a:solidFill>
                  <a:schemeClr val="bg1"/>
                </a:solidFill>
              </a:rPr>
              <a:t>2,128</a:t>
            </a:r>
            <a:endParaRPr lang="en-US" sz="1100" dirty="0">
              <a:solidFill>
                <a:schemeClr val="bg1"/>
              </a:solidFill>
            </a:endParaRPr>
          </a:p>
          <a:p>
            <a:r>
              <a:rPr lang="en-US" sz="1100" dirty="0">
                <a:solidFill>
                  <a:schemeClr val="bg1"/>
                </a:solidFill>
              </a:rPr>
              <a:t>Occupational Therapy Visits           </a:t>
            </a:r>
            <a:r>
              <a:rPr lang="en-US" sz="1100" dirty="0" smtClean="0">
                <a:solidFill>
                  <a:schemeClr val="bg1"/>
                </a:solidFill>
              </a:rPr>
              <a:t>147                                                                         </a:t>
            </a:r>
            <a:r>
              <a:rPr lang="en-US" sz="1100" dirty="0">
                <a:solidFill>
                  <a:schemeClr val="bg1"/>
                </a:solidFill>
              </a:rPr>
              <a:t>Speech Therapy Visits 	</a:t>
            </a:r>
            <a:r>
              <a:rPr lang="en-US" sz="1100" dirty="0" smtClean="0">
                <a:solidFill>
                  <a:schemeClr val="bg1"/>
                </a:solidFill>
              </a:rPr>
              <a:t>             110</a:t>
            </a:r>
            <a:r>
              <a:rPr lang="en-US" sz="1100" dirty="0">
                <a:solidFill>
                  <a:schemeClr val="bg1"/>
                </a:solidFill>
              </a:rPr>
              <a:t>	    </a:t>
            </a:r>
          </a:p>
          <a:p>
            <a:r>
              <a:rPr lang="en-US" sz="1100" dirty="0">
                <a:solidFill>
                  <a:schemeClr val="bg1"/>
                </a:solidFill>
              </a:rPr>
              <a:t>Home Health Aide Visits                   </a:t>
            </a:r>
            <a:r>
              <a:rPr lang="en-US" sz="1100" dirty="0" smtClean="0">
                <a:solidFill>
                  <a:schemeClr val="bg1"/>
                </a:solidFill>
              </a:rPr>
              <a:t>328</a:t>
            </a:r>
            <a:endParaRPr lang="en-US" sz="1100" dirty="0">
              <a:solidFill>
                <a:schemeClr val="bg1"/>
              </a:solidFill>
            </a:endParaRPr>
          </a:p>
          <a:p>
            <a:r>
              <a:rPr lang="en-US" sz="1100" dirty="0">
                <a:solidFill>
                  <a:schemeClr val="bg1"/>
                </a:solidFill>
              </a:rPr>
              <a:t>CAP/DA Patients Seen		</a:t>
            </a:r>
            <a:r>
              <a:rPr lang="en-US" sz="1100" dirty="0" smtClean="0">
                <a:solidFill>
                  <a:schemeClr val="bg1"/>
                </a:solidFill>
              </a:rPr>
              <a:t>   62</a:t>
            </a:r>
            <a:endParaRPr lang="en-US" sz="1100" dirty="0">
              <a:solidFill>
                <a:schemeClr val="bg1"/>
              </a:solidFill>
            </a:endParaRPr>
          </a:p>
          <a:p>
            <a:endParaRPr lang="en-US" b="1" dirty="0">
              <a:solidFill>
                <a:schemeClr val="bg1"/>
              </a:solidFill>
            </a:endParaRPr>
          </a:p>
        </p:txBody>
      </p:sp>
      <p:sp>
        <p:nvSpPr>
          <p:cNvPr id="7" name="Rectangle 6"/>
          <p:cNvSpPr/>
          <p:nvPr/>
        </p:nvSpPr>
        <p:spPr>
          <a:xfrm>
            <a:off x="4800600" y="3505200"/>
            <a:ext cx="2871367"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2017-2018 </a:t>
            </a:r>
            <a:r>
              <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Numbers </a:t>
            </a:r>
          </a:p>
          <a:p>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6553200" y="228600"/>
            <a:ext cx="20574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10" name="Straight Connector 9"/>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45" y="1314635"/>
            <a:ext cx="2209800" cy="1470521"/>
          </a:xfrm>
          <a:prstGeom prst="rect">
            <a:avLst/>
          </a:prstGeom>
        </p:spPr>
      </p:pic>
      <p:pic>
        <p:nvPicPr>
          <p:cNvPr id="8196" name="Picture 4" descr="ACH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38800"/>
            <a:ext cx="2980073" cy="852706"/>
          </a:xfrm>
          <a:prstGeom prst="rect">
            <a:avLst/>
          </a:prstGeom>
          <a:solidFill>
            <a:srgbClr val="C00000"/>
          </a:solidFill>
        </p:spPr>
      </p:pic>
      <p:sp>
        <p:nvSpPr>
          <p:cNvPr id="12" name="Rectangle 11"/>
          <p:cNvSpPr/>
          <p:nvPr/>
        </p:nvSpPr>
        <p:spPr>
          <a:xfrm>
            <a:off x="609600" y="4800600"/>
            <a:ext cx="3307672" cy="1954381"/>
          </a:xfrm>
          <a:prstGeom prst="rect">
            <a:avLst/>
          </a:prstGeom>
          <a:solidFill>
            <a:schemeClr val="accent1">
              <a:lumMod val="40000"/>
              <a:lumOff val="60000"/>
            </a:schemeClr>
          </a:solidFill>
          <a:ln w="19050">
            <a:solidFill>
              <a:schemeClr val="accent4">
                <a:lumMod val="75000"/>
              </a:schemeClr>
            </a:solidFill>
          </a:ln>
        </p:spPr>
        <p:txBody>
          <a:bodyPr wrap="square">
            <a:spAutoFit/>
          </a:bodyPr>
          <a:lstStyle/>
          <a:p>
            <a:pPr algn="ctr"/>
            <a:r>
              <a:rPr lang="en-US" sz="1100" b="1" dirty="0">
                <a:solidFill>
                  <a:schemeClr val="accent1">
                    <a:lumMod val="50000"/>
                  </a:schemeClr>
                </a:solidFill>
                <a:latin typeface="Arial" panose="020B0604020202020204" pitchFamily="34" charset="0"/>
              </a:rPr>
              <a:t>Northampton County Health Department</a:t>
            </a:r>
            <a:r>
              <a:rPr lang="en-US" sz="1100" dirty="0">
                <a:solidFill>
                  <a:schemeClr val="accent1">
                    <a:lumMod val="50000"/>
                  </a:schemeClr>
                </a:solidFill>
              </a:rPr>
              <a:t/>
            </a:r>
            <a:br>
              <a:rPr lang="en-US" sz="1100" dirty="0">
                <a:solidFill>
                  <a:schemeClr val="accent1">
                    <a:lumMod val="50000"/>
                  </a:schemeClr>
                </a:solidFill>
              </a:rPr>
            </a:br>
            <a:r>
              <a:rPr lang="en-US" sz="1100" dirty="0">
                <a:solidFill>
                  <a:schemeClr val="accent1">
                    <a:lumMod val="50000"/>
                  </a:schemeClr>
                </a:solidFill>
                <a:latin typeface="Arial" panose="020B0604020202020204" pitchFamily="34" charset="0"/>
              </a:rPr>
              <a:t>d/b/a Northampton County Home Health Agency</a:t>
            </a:r>
            <a:r>
              <a:rPr lang="en-US" sz="1100" dirty="0">
                <a:solidFill>
                  <a:schemeClr val="accent1">
                    <a:lumMod val="50000"/>
                  </a:schemeClr>
                </a:solidFill>
              </a:rPr>
              <a:t/>
            </a:r>
            <a:br>
              <a:rPr lang="en-US" sz="1100" dirty="0">
                <a:solidFill>
                  <a:schemeClr val="accent1">
                    <a:lumMod val="50000"/>
                  </a:schemeClr>
                </a:solidFill>
              </a:rPr>
            </a:br>
            <a:r>
              <a:rPr lang="en-US" sz="1100" dirty="0">
                <a:solidFill>
                  <a:schemeClr val="accent1">
                    <a:lumMod val="50000"/>
                  </a:schemeClr>
                </a:solidFill>
                <a:latin typeface="Arial" panose="020B0604020202020204" pitchFamily="34" charset="0"/>
              </a:rPr>
              <a:t>9495 NC 305 Highway</a:t>
            </a:r>
            <a:r>
              <a:rPr lang="en-US" sz="1100" dirty="0">
                <a:solidFill>
                  <a:schemeClr val="accent1">
                    <a:lumMod val="50000"/>
                  </a:schemeClr>
                </a:solidFill>
              </a:rPr>
              <a:t/>
            </a:r>
            <a:br>
              <a:rPr lang="en-US" sz="1100" dirty="0">
                <a:solidFill>
                  <a:schemeClr val="accent1">
                    <a:lumMod val="50000"/>
                  </a:schemeClr>
                </a:solidFill>
              </a:rPr>
            </a:br>
            <a:r>
              <a:rPr lang="en-US" sz="1100" dirty="0">
                <a:solidFill>
                  <a:schemeClr val="accent1">
                    <a:lumMod val="50000"/>
                  </a:schemeClr>
                </a:solidFill>
                <a:latin typeface="Arial" panose="020B0604020202020204" pitchFamily="34" charset="0"/>
              </a:rPr>
              <a:t>Jackson, NC 27845                                       </a:t>
            </a:r>
            <a:r>
              <a:rPr lang="en-US" sz="1100" b="1" dirty="0">
                <a:solidFill>
                  <a:schemeClr val="accent1">
                    <a:lumMod val="50000"/>
                  </a:schemeClr>
                </a:solidFill>
                <a:latin typeface="Arial" panose="020B0604020202020204" pitchFamily="34" charset="0"/>
              </a:rPr>
              <a:t>Accreditation Details</a:t>
            </a:r>
            <a:r>
              <a:rPr lang="en-US" sz="1100" dirty="0">
                <a:solidFill>
                  <a:schemeClr val="accent1">
                    <a:lumMod val="50000"/>
                  </a:schemeClr>
                </a:solidFill>
                <a:latin typeface="Arial" panose="020B0604020202020204" pitchFamily="34" charset="0"/>
              </a:rPr>
              <a:t/>
            </a:r>
            <a:br>
              <a:rPr lang="en-US" sz="1100" dirty="0">
                <a:solidFill>
                  <a:schemeClr val="accent1">
                    <a:lumMod val="50000"/>
                  </a:schemeClr>
                </a:solidFill>
                <a:latin typeface="Arial" panose="020B0604020202020204" pitchFamily="34" charset="0"/>
              </a:rPr>
            </a:br>
            <a:r>
              <a:rPr lang="en-US" sz="1100" b="1" dirty="0">
                <a:solidFill>
                  <a:schemeClr val="accent1">
                    <a:lumMod val="50000"/>
                  </a:schemeClr>
                </a:solidFill>
                <a:latin typeface="Arial" panose="020B0604020202020204" pitchFamily="34" charset="0"/>
              </a:rPr>
              <a:t>Dates:</a:t>
            </a:r>
            <a:r>
              <a:rPr lang="en-US" sz="1100" dirty="0">
                <a:solidFill>
                  <a:schemeClr val="accent1">
                    <a:lumMod val="50000"/>
                  </a:schemeClr>
                </a:solidFill>
                <a:latin typeface="Arial" panose="020B0604020202020204" pitchFamily="34" charset="0"/>
              </a:rPr>
              <a:t> 1/1/2014 through 1/1/2017</a:t>
            </a:r>
          </a:p>
          <a:p>
            <a:r>
              <a:rPr lang="en-US" sz="1100" b="1" dirty="0">
                <a:solidFill>
                  <a:schemeClr val="accent1">
                    <a:lumMod val="50000"/>
                  </a:schemeClr>
                </a:solidFill>
                <a:latin typeface="Arial" panose="020B0604020202020204" pitchFamily="34" charset="0"/>
              </a:rPr>
              <a:t>Program:</a:t>
            </a:r>
            <a:r>
              <a:rPr lang="en-US" sz="1100" dirty="0">
                <a:solidFill>
                  <a:schemeClr val="accent1">
                    <a:lumMod val="50000"/>
                  </a:schemeClr>
                </a:solidFill>
                <a:latin typeface="Arial" panose="020B0604020202020204" pitchFamily="34" charset="0"/>
              </a:rPr>
              <a:t> Home Health (Deemed)</a:t>
            </a:r>
          </a:p>
          <a:p>
            <a:r>
              <a:rPr lang="en-US" sz="1100" b="1" dirty="0">
                <a:solidFill>
                  <a:schemeClr val="accent1">
                    <a:lumMod val="50000"/>
                  </a:schemeClr>
                </a:solidFill>
                <a:latin typeface="Arial" panose="020B0604020202020204" pitchFamily="34" charset="0"/>
              </a:rPr>
              <a:t>Services:</a:t>
            </a:r>
            <a:r>
              <a:rPr lang="en-US" sz="1100" dirty="0">
                <a:solidFill>
                  <a:schemeClr val="accent1">
                    <a:lumMod val="50000"/>
                  </a:schemeClr>
                </a:solidFill>
                <a:latin typeface="Arial" panose="020B0604020202020204" pitchFamily="34" charset="0"/>
              </a:rPr>
              <a:t> Home Health Aide Services, Occupational Therapy Services, Physical Therapy Services, Skilled Nursing Services, Speech Therapy Services</a:t>
            </a:r>
            <a:endParaRPr lang="en-US" sz="1100" b="0" i="0" dirty="0">
              <a:solidFill>
                <a:schemeClr val="accent1">
                  <a:lumMod val="50000"/>
                </a:schemeClr>
              </a:solidFill>
              <a:effectLst/>
              <a:latin typeface="Arial" panose="020B0604020202020204" pitchFamily="34" charset="0"/>
            </a:endParaRPr>
          </a:p>
        </p:txBody>
      </p:sp>
    </p:spTree>
    <p:extLst>
      <p:ext uri="{BB962C8B-B14F-4D97-AF65-F5344CB8AC3E}">
        <p14:creationId xmlns:p14="http://schemas.microsoft.com/office/powerpoint/2010/main" val="211822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1160777"/>
            <a:ext cx="3300984" cy="363223"/>
          </a:xfrm>
        </p:spPr>
        <p:txBody>
          <a:bodyPr>
            <a:normAutofit fontScale="90000"/>
          </a:bodyPr>
          <a:lstStyle/>
          <a:p>
            <a:r>
              <a:rPr lang="en-US" dirty="0"/>
              <a:t>  </a:t>
            </a:r>
          </a:p>
        </p:txBody>
      </p:sp>
      <p:sp>
        <p:nvSpPr>
          <p:cNvPr id="4" name="Text Placeholder 3"/>
          <p:cNvSpPr>
            <a:spLocks noGrp="1"/>
          </p:cNvSpPr>
          <p:nvPr>
            <p:ph type="body" sz="half" idx="2"/>
          </p:nvPr>
        </p:nvSpPr>
        <p:spPr>
          <a:xfrm>
            <a:off x="2895600" y="2514600"/>
            <a:ext cx="213360" cy="3733800"/>
          </a:xfrm>
        </p:spPr>
        <p:txBody>
          <a:bodyPr/>
          <a:lstStyle/>
          <a:p>
            <a:r>
              <a:rPr lang="en-US" dirty="0"/>
              <a:t> </a:t>
            </a:r>
          </a:p>
        </p:txBody>
      </p:sp>
      <p:sp>
        <p:nvSpPr>
          <p:cNvPr id="8" name="Picture Placeholder 2"/>
          <p:cNvSpPr txBox="1">
            <a:spLocks/>
          </p:cNvSpPr>
          <p:nvPr/>
        </p:nvSpPr>
        <p:spPr>
          <a:xfrm>
            <a:off x="911469" y="614065"/>
            <a:ext cx="3359623" cy="5468112"/>
          </a:xfrm>
          <a:prstGeom prst="rect">
            <a:avLst/>
          </a:prstGeom>
        </p:spPr>
      </p:sp>
      <p:sp>
        <p:nvSpPr>
          <p:cNvPr id="7" name="Rectangle 6"/>
          <p:cNvSpPr/>
          <p:nvPr/>
        </p:nvSpPr>
        <p:spPr>
          <a:xfrm>
            <a:off x="4572000" y="4339607"/>
            <a:ext cx="3222365" cy="1938992"/>
          </a:xfrm>
          <a:prstGeom prst="rect">
            <a:avLst/>
          </a:prstGeom>
        </p:spPr>
        <p:txBody>
          <a:bodyPr wrap="square">
            <a:spAutoFit/>
          </a:bodyPr>
          <a:lstStyle/>
          <a:p>
            <a:r>
              <a:rPr lang="en-US" sz="1200" dirty="0">
                <a:solidFill>
                  <a:schemeClr val="bg1"/>
                </a:solidFill>
                <a:latin typeface="Century Gothic" panose="020B0502020202020204" pitchFamily="34" charset="0"/>
              </a:rPr>
              <a:t>The Home Delivered Meals program has delivered nutritionally balanced meals to eligible citizens since 1994.  This helps to maintain and improve the health of older persons in greatest economic and social need as these nutritionally balanced meals are served in the home.  The program delivers to 11 meal sites utilizing volunteers to transport the meals from the meal site to recipients</a:t>
            </a:r>
            <a:r>
              <a:rPr lang="en-US" sz="1200" dirty="0">
                <a:latin typeface="Century Gothic" panose="020B0502020202020204" pitchFamily="34" charset="0"/>
              </a:rPr>
              <a:t>.   </a:t>
            </a:r>
          </a:p>
        </p:txBody>
      </p:sp>
      <p:sp>
        <p:nvSpPr>
          <p:cNvPr id="9" name="TextBox 8"/>
          <p:cNvSpPr txBox="1"/>
          <p:nvPr/>
        </p:nvSpPr>
        <p:spPr>
          <a:xfrm>
            <a:off x="5534491" y="1265004"/>
            <a:ext cx="3048000" cy="3216265"/>
          </a:xfrm>
          <a:prstGeom prst="rect">
            <a:avLst/>
          </a:prstGeom>
          <a:noFill/>
        </p:spPr>
        <p:txBody>
          <a:bodyPr wrap="square" rtlCol="0">
            <a:spAutoFit/>
          </a:bodyPr>
          <a:lstStyle/>
          <a:p>
            <a:r>
              <a:rPr lang="en-US" b="1" dirty="0">
                <a:solidFill>
                  <a:schemeClr val="bg2">
                    <a:lumMod val="50000"/>
                  </a:schemeClr>
                </a:solidFill>
              </a:rPr>
              <a:t>Numbers:  </a:t>
            </a:r>
          </a:p>
          <a:p>
            <a:endParaRPr lang="en-US" sz="1100" dirty="0"/>
          </a:p>
          <a:p>
            <a:r>
              <a:rPr lang="en-US" sz="1100" dirty="0">
                <a:solidFill>
                  <a:schemeClr val="bg1"/>
                </a:solidFill>
              </a:rPr>
              <a:t>People Served—Daily average of </a:t>
            </a:r>
            <a:r>
              <a:rPr lang="en-US" sz="1100" dirty="0" smtClean="0">
                <a:solidFill>
                  <a:schemeClr val="bg1"/>
                </a:solidFill>
              </a:rPr>
              <a:t>34</a:t>
            </a:r>
            <a:endParaRPr lang="en-US" sz="1100" dirty="0">
              <a:solidFill>
                <a:schemeClr val="bg1"/>
              </a:solidFill>
            </a:endParaRPr>
          </a:p>
          <a:p>
            <a:r>
              <a:rPr lang="en-US" sz="1100" dirty="0">
                <a:solidFill>
                  <a:schemeClr val="bg1"/>
                </a:solidFill>
              </a:rPr>
              <a:t>Meals </a:t>
            </a:r>
            <a:r>
              <a:rPr lang="en-US" sz="1100" dirty="0" smtClean="0">
                <a:solidFill>
                  <a:schemeClr val="bg1"/>
                </a:solidFill>
              </a:rPr>
              <a:t>Delivered—8,187                </a:t>
            </a:r>
            <a:endParaRPr lang="en-US" sz="1100" dirty="0">
              <a:solidFill>
                <a:schemeClr val="bg1"/>
              </a:solidFill>
            </a:endParaRPr>
          </a:p>
          <a:p>
            <a:r>
              <a:rPr lang="en-US" sz="1100" dirty="0">
                <a:solidFill>
                  <a:schemeClr val="bg1"/>
                </a:solidFill>
              </a:rPr>
              <a:t>Volunteers Utilized-</a:t>
            </a:r>
            <a:r>
              <a:rPr lang="en-US" sz="1100" dirty="0" smtClean="0">
                <a:solidFill>
                  <a:schemeClr val="bg1"/>
                </a:solidFill>
              </a:rPr>
              <a:t>-65                 </a:t>
            </a:r>
            <a:endParaRPr lang="en-US" sz="1100" dirty="0">
              <a:solidFill>
                <a:schemeClr val="bg1"/>
              </a:solidFill>
            </a:endParaRPr>
          </a:p>
          <a:p>
            <a:r>
              <a:rPr lang="en-US" sz="1100" dirty="0">
                <a:solidFill>
                  <a:schemeClr val="bg1"/>
                </a:solidFill>
              </a:rPr>
              <a:t>Meal Sites--11 		 </a:t>
            </a:r>
          </a:p>
          <a:p>
            <a:endParaRPr lang="en-US" sz="1100" dirty="0">
              <a:solidFill>
                <a:schemeClr val="bg1"/>
              </a:solidFill>
            </a:endParaRPr>
          </a:p>
          <a:p>
            <a:endParaRPr lang="en-US" sz="1100"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
        <p:nvSpPr>
          <p:cNvPr id="10" name="TextBox 9"/>
          <p:cNvSpPr txBox="1"/>
          <p:nvPr/>
        </p:nvSpPr>
        <p:spPr>
          <a:xfrm rot="20970181">
            <a:off x="266700" y="4511665"/>
            <a:ext cx="3048000" cy="646331"/>
          </a:xfrm>
          <a:prstGeom prst="rect">
            <a:avLst/>
          </a:prstGeom>
          <a:noFill/>
        </p:spPr>
        <p:txBody>
          <a:bodyPr wrap="square" rtlCol="0">
            <a:spAutoFit/>
          </a:bodyPr>
          <a:lstStyle/>
          <a:p>
            <a:r>
              <a:rPr lang="en-US" sz="1200" i="1" dirty="0">
                <a:solidFill>
                  <a:schemeClr val="bg1"/>
                </a:solidFill>
              </a:rPr>
              <a:t>Meals are prepared and packaged by the Robert E. </a:t>
            </a:r>
            <a:r>
              <a:rPr lang="en-US" sz="1200" i="1" dirty="0" err="1">
                <a:solidFill>
                  <a:schemeClr val="bg1"/>
                </a:solidFill>
              </a:rPr>
              <a:t>Sessoms</a:t>
            </a:r>
            <a:r>
              <a:rPr lang="en-US" sz="1200" i="1" dirty="0">
                <a:solidFill>
                  <a:schemeClr val="bg1"/>
                </a:solidFill>
              </a:rPr>
              <a:t>  Youth Center in </a:t>
            </a:r>
            <a:r>
              <a:rPr lang="en-US" sz="1200" i="1" dirty="0" err="1">
                <a:solidFill>
                  <a:schemeClr val="bg1"/>
                </a:solidFill>
              </a:rPr>
              <a:t>Garysburg</a:t>
            </a:r>
            <a:r>
              <a:rPr lang="en-US" sz="1200" i="1" dirty="0"/>
              <a:t>.  </a:t>
            </a:r>
          </a:p>
        </p:txBody>
      </p:sp>
      <p:sp>
        <p:nvSpPr>
          <p:cNvPr id="12" name="TextBox 11"/>
          <p:cNvSpPr txBox="1"/>
          <p:nvPr/>
        </p:nvSpPr>
        <p:spPr>
          <a:xfrm>
            <a:off x="6698566" y="0"/>
            <a:ext cx="1905000" cy="338554"/>
          </a:xfrm>
          <a:prstGeom prst="rect">
            <a:avLst/>
          </a:prstGeom>
          <a:noFill/>
        </p:spPr>
        <p:txBody>
          <a:bodyPr wrap="square" rtlCol="0">
            <a:spAutoFit/>
          </a:bodyPr>
          <a:lstStyle/>
          <a:p>
            <a:r>
              <a:rPr lang="en-US" sz="800" dirty="0" smtClean="0">
                <a:solidFill>
                  <a:schemeClr val="bg1"/>
                </a:solidFill>
              </a:rPr>
              <a:t>2017-2018 Statistical </a:t>
            </a:r>
            <a:r>
              <a:rPr lang="en-US" sz="800" dirty="0">
                <a:solidFill>
                  <a:schemeClr val="bg1"/>
                </a:solidFill>
              </a:rPr>
              <a:t>Report</a:t>
            </a:r>
          </a:p>
          <a:p>
            <a:r>
              <a:rPr lang="en-US" sz="800" dirty="0">
                <a:solidFill>
                  <a:schemeClr val="bg1"/>
                </a:solidFill>
              </a:rPr>
              <a:t> 	</a:t>
            </a:r>
          </a:p>
        </p:txBody>
      </p:sp>
      <p:cxnSp>
        <p:nvCxnSpPr>
          <p:cNvPr id="13" name="Straight Connector 12"/>
          <p:cNvCxnSpPr/>
          <p:nvPr/>
        </p:nvCxnSpPr>
        <p:spPr>
          <a:xfrm>
            <a:off x="6698566" y="1692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65051"/>
            <a:ext cx="7765340"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Home </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Delivered Meals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TextBox 14"/>
          <p:cNvSpPr txBox="1"/>
          <p:nvPr/>
        </p:nvSpPr>
        <p:spPr>
          <a:xfrm>
            <a:off x="5715000" y="2523804"/>
            <a:ext cx="2514600" cy="1477328"/>
          </a:xfrm>
          <a:prstGeom prst="rect">
            <a:avLst/>
          </a:prstGeom>
          <a:noFill/>
          <a:ln>
            <a:solidFill>
              <a:schemeClr val="bg1">
                <a:lumMod val="50000"/>
              </a:schemeClr>
            </a:solidFill>
          </a:ln>
        </p:spPr>
        <p:txBody>
          <a:bodyPr wrap="square" rtlCol="0">
            <a:spAutoFit/>
          </a:bodyPr>
          <a:lstStyle/>
          <a:p>
            <a:r>
              <a:rPr lang="en-US" sz="1400" dirty="0">
                <a:solidFill>
                  <a:schemeClr val="bg1"/>
                </a:solidFill>
                <a:latin typeface="Harrington" panose="04040505050A02020702" pitchFamily="82" charset="0"/>
              </a:rPr>
              <a:t>Delivery Sites:  </a:t>
            </a:r>
          </a:p>
          <a:p>
            <a:r>
              <a:rPr lang="en-US" sz="1400" dirty="0">
                <a:solidFill>
                  <a:schemeClr val="bg1"/>
                </a:solidFill>
                <a:latin typeface="Harrington" panose="04040505050A02020702" pitchFamily="82" charset="0"/>
              </a:rPr>
              <a:t>Conway, Galatia, Garysburg, Gaston, Henrico, Jackson, Milwaukee, Rich Square, Seaboard, Severn, Woodland.  </a:t>
            </a:r>
          </a:p>
          <a:p>
            <a:endParaRPr lang="en-US" sz="1000" dirty="0"/>
          </a:p>
          <a:p>
            <a:r>
              <a:rPr lang="en-US" sz="1000" dirty="0"/>
              <a:t> </a:t>
            </a:r>
          </a:p>
        </p:txBody>
      </p:sp>
      <p:pic>
        <p:nvPicPr>
          <p:cNvPr id="9218" name="Picture 2" descr="... is cutting back on its home-delivery meals program for elderly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7225">
            <a:off x="2303894" y="5014520"/>
            <a:ext cx="1594884"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images of healthy meals in contai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4078">
            <a:off x="402356" y="1264409"/>
            <a:ext cx="1806575" cy="12021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images of meals on whe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436" y="2324900"/>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8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Cutout/>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982133" y="914400"/>
            <a:ext cx="6509499" cy="762000"/>
          </a:xfrm>
          <a:noFill/>
        </p:spPr>
        <p:txBody>
          <a:bodyPr>
            <a:normAutofit/>
          </a:bodyPr>
          <a:lstStyle/>
          <a:p>
            <a:r>
              <a:rPr lang="en-US" sz="1800" dirty="0"/>
              <a:t>Promote, provide and protect the health and safety of the citizens of Northampton County. </a:t>
            </a:r>
          </a:p>
        </p:txBody>
      </p:sp>
      <p:sp>
        <p:nvSpPr>
          <p:cNvPr id="4" name="Rectangle 3"/>
          <p:cNvSpPr/>
          <p:nvPr/>
        </p:nvSpPr>
        <p:spPr>
          <a:xfrm>
            <a:off x="1010325" y="394825"/>
            <a:ext cx="1851789" cy="584775"/>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Mission:</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5" name="Rectangle 4"/>
          <p:cNvSpPr/>
          <p:nvPr/>
        </p:nvSpPr>
        <p:spPr>
          <a:xfrm>
            <a:off x="993913" y="1752600"/>
            <a:ext cx="1704314" cy="584775"/>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Vision:  </a:t>
            </a:r>
          </a:p>
        </p:txBody>
      </p:sp>
      <p:sp>
        <p:nvSpPr>
          <p:cNvPr id="7" name="TextBox 6"/>
          <p:cNvSpPr txBox="1"/>
          <p:nvPr/>
        </p:nvSpPr>
        <p:spPr>
          <a:xfrm>
            <a:off x="65532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8" name="Straight Connector 7"/>
          <p:cNvCxnSpPr/>
          <p:nvPr/>
        </p:nvCxnSpPr>
        <p:spPr>
          <a:xfrm>
            <a:off x="6540891" y="394825"/>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62000" y="2209800"/>
            <a:ext cx="6248400" cy="584775"/>
          </a:xfrm>
          <a:prstGeom prst="rect">
            <a:avLst/>
          </a:prstGeom>
        </p:spPr>
        <p:txBody>
          <a:bodyPr wrap="square">
            <a:spAutoFit/>
          </a:bodyPr>
          <a:lstStyle/>
          <a:p>
            <a:pPr marL="285750" indent="-285750">
              <a:buFont typeface="Arial" pitchFamily="34" charset="0"/>
              <a:buChar char="•"/>
            </a:pPr>
            <a:r>
              <a:rPr lang="en-US" sz="1600" dirty="0"/>
              <a:t>A culturally sensitive health organization providing quality services yielding improved health outcomes.</a:t>
            </a:r>
          </a:p>
        </p:txBody>
      </p:sp>
      <p:sp>
        <p:nvSpPr>
          <p:cNvPr id="10" name="Flowchart: Document 9"/>
          <p:cNvSpPr/>
          <p:nvPr/>
        </p:nvSpPr>
        <p:spPr>
          <a:xfrm>
            <a:off x="3200400" y="3227609"/>
            <a:ext cx="2705100" cy="1981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1321" y="3251775"/>
            <a:ext cx="2567911" cy="1508740"/>
          </a:xfrm>
          <a:prstGeom prst="rect">
            <a:avLst/>
          </a:prstGeom>
          <a:effectLst>
            <a:glow rad="228600">
              <a:schemeClr val="accent3">
                <a:satMod val="175000"/>
                <a:alpha val="40000"/>
              </a:schemeClr>
            </a:glo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1136" y="3519325"/>
            <a:ext cx="2400991" cy="109271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650" y="3389820"/>
            <a:ext cx="1554480" cy="1351722"/>
          </a:xfrm>
          <a:prstGeom prst="rect">
            <a:avLst/>
          </a:prstGeom>
        </p:spPr>
      </p:pic>
    </p:spTree>
    <p:extLst>
      <p:ext uri="{BB962C8B-B14F-4D97-AF65-F5344CB8AC3E}">
        <p14:creationId xmlns:p14="http://schemas.microsoft.com/office/powerpoint/2010/main" val="317793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a:t>
            </a:r>
            <a:br>
              <a:rPr lang="en-US" dirty="0"/>
            </a:br>
            <a:endParaRPr lang="en-US" dirty="0"/>
          </a:p>
        </p:txBody>
      </p:sp>
      <p:sp>
        <p:nvSpPr>
          <p:cNvPr id="2" name="Content Placeholder 1"/>
          <p:cNvSpPr>
            <a:spLocks noGrp="1"/>
          </p:cNvSpPr>
          <p:nvPr>
            <p:ph idx="1"/>
          </p:nvPr>
        </p:nvSpPr>
        <p:spPr>
          <a:xfrm>
            <a:off x="818038" y="360346"/>
            <a:ext cx="7479792" cy="4572000"/>
          </a:xfrm>
        </p:spPr>
        <p:txBody>
          <a:bodyPr/>
          <a:lstStyle/>
          <a:p>
            <a:r>
              <a:rPr lang="en-US" dirty="0"/>
              <a:t> </a:t>
            </a:r>
          </a:p>
        </p:txBody>
      </p:sp>
      <p:sp>
        <p:nvSpPr>
          <p:cNvPr id="4" name="Text Placeholder 3"/>
          <p:cNvSpPr>
            <a:spLocks noGrp="1"/>
          </p:cNvSpPr>
          <p:nvPr>
            <p:ph type="body" sz="half" idx="2"/>
          </p:nvPr>
        </p:nvSpPr>
        <p:spPr/>
        <p:txBody>
          <a:bodyPr/>
          <a:lstStyle/>
          <a:p>
            <a:r>
              <a:rPr lang="en-US" dirty="0"/>
              <a:t> </a:t>
            </a:r>
          </a:p>
        </p:txBody>
      </p:sp>
      <p:sp>
        <p:nvSpPr>
          <p:cNvPr id="5" name="Rectangle 4"/>
          <p:cNvSpPr/>
          <p:nvPr/>
        </p:nvSpPr>
        <p:spPr>
          <a:xfrm>
            <a:off x="457200" y="373993"/>
            <a:ext cx="380104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Laboratory</a:t>
            </a:r>
          </a:p>
        </p:txBody>
      </p:sp>
      <p:sp>
        <p:nvSpPr>
          <p:cNvPr id="8" name="TextBox 7"/>
          <p:cNvSpPr txBox="1"/>
          <p:nvPr/>
        </p:nvSpPr>
        <p:spPr>
          <a:xfrm>
            <a:off x="6440490" y="228600"/>
            <a:ext cx="2170110" cy="338554"/>
          </a:xfrm>
          <a:prstGeom prst="rect">
            <a:avLst/>
          </a:prstGeom>
          <a:noFill/>
        </p:spPr>
        <p:txBody>
          <a:bodyPr wrap="square" rtlCol="0">
            <a:spAutoFit/>
          </a:bodyPr>
          <a:lstStyle/>
          <a:p>
            <a:r>
              <a:rPr lang="en-US" sz="800" dirty="0">
                <a:solidFill>
                  <a:schemeClr val="bg1"/>
                </a:solidFill>
              </a:rPr>
              <a:t>        </a:t>
            </a:r>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9" name="Straight Connector 8"/>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2664" y="3049894"/>
            <a:ext cx="3505200" cy="2123658"/>
          </a:xfrm>
          <a:prstGeom prst="rect">
            <a:avLst/>
          </a:prstGeom>
          <a:noFill/>
        </p:spPr>
        <p:txBody>
          <a:bodyPr wrap="square" rtlCol="0">
            <a:spAutoFit/>
          </a:bodyPr>
          <a:lstStyle/>
          <a:p>
            <a:r>
              <a:rPr lang="en-US" sz="1200" dirty="0">
                <a:solidFill>
                  <a:schemeClr val="bg1"/>
                </a:solidFill>
              </a:rPr>
              <a:t>Tests performed in-house                 </a:t>
            </a:r>
            <a:r>
              <a:rPr lang="en-US" sz="1200" dirty="0" smtClean="0">
                <a:solidFill>
                  <a:schemeClr val="bg1"/>
                </a:solidFill>
              </a:rPr>
              <a:t>2,233                   </a:t>
            </a:r>
            <a:r>
              <a:rPr lang="en-US" sz="1200" dirty="0">
                <a:solidFill>
                  <a:schemeClr val="bg1"/>
                </a:solidFill>
              </a:rPr>
              <a:t>Controls/Proficiencies 	          </a:t>
            </a:r>
            <a:r>
              <a:rPr lang="en-US" sz="1200" dirty="0" smtClean="0">
                <a:solidFill>
                  <a:schemeClr val="bg1"/>
                </a:solidFill>
              </a:rPr>
              <a:t>       1,045</a:t>
            </a:r>
            <a:endParaRPr lang="en-US" sz="1200" dirty="0">
              <a:solidFill>
                <a:schemeClr val="bg1"/>
              </a:solidFill>
            </a:endParaRPr>
          </a:p>
          <a:p>
            <a:r>
              <a:rPr lang="en-US" sz="1200" dirty="0">
                <a:solidFill>
                  <a:schemeClr val="bg1"/>
                </a:solidFill>
              </a:rPr>
              <a:t>Water samples - total	                </a:t>
            </a:r>
            <a:r>
              <a:rPr lang="en-US" sz="1200" dirty="0" smtClean="0">
                <a:solidFill>
                  <a:schemeClr val="bg1"/>
                </a:solidFill>
              </a:rPr>
              <a:t>    298</a:t>
            </a:r>
            <a:endParaRPr lang="en-US" sz="1200" dirty="0">
              <a:solidFill>
                <a:schemeClr val="bg1"/>
              </a:solidFill>
            </a:endParaRPr>
          </a:p>
          <a:p>
            <a:r>
              <a:rPr lang="en-US" sz="1200" dirty="0">
                <a:solidFill>
                  <a:schemeClr val="bg1"/>
                </a:solidFill>
              </a:rPr>
              <a:t>              Public Water Supply              </a:t>
            </a:r>
            <a:r>
              <a:rPr lang="en-US" sz="1200" dirty="0" smtClean="0">
                <a:solidFill>
                  <a:schemeClr val="bg1"/>
                </a:solidFill>
              </a:rPr>
              <a:t> 288</a:t>
            </a:r>
            <a:endParaRPr lang="en-US" sz="1200" dirty="0">
              <a:solidFill>
                <a:schemeClr val="bg1"/>
              </a:solidFill>
            </a:endParaRPr>
          </a:p>
          <a:p>
            <a:r>
              <a:rPr lang="en-US" sz="1200" dirty="0">
                <a:solidFill>
                  <a:schemeClr val="bg1"/>
                </a:solidFill>
              </a:rPr>
              <a:t>              Private Water Supply             </a:t>
            </a:r>
            <a:r>
              <a:rPr lang="en-US" sz="1200" dirty="0" smtClean="0">
                <a:solidFill>
                  <a:schemeClr val="bg1"/>
                </a:solidFill>
              </a:rPr>
              <a:t>  35</a:t>
            </a:r>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r>
              <a:rPr lang="en-US" sz="1200" dirty="0">
                <a:solidFill>
                  <a:schemeClr val="bg1"/>
                </a:solidFill>
              </a:rPr>
              <a:t>4-year average of </a:t>
            </a:r>
            <a:r>
              <a:rPr lang="en-US" sz="1200" dirty="0" smtClean="0">
                <a:solidFill>
                  <a:schemeClr val="bg1"/>
                </a:solidFill>
              </a:rPr>
              <a:t>3,539 </a:t>
            </a:r>
            <a:r>
              <a:rPr lang="en-US" sz="1200" dirty="0">
                <a:solidFill>
                  <a:schemeClr val="bg1"/>
                </a:solidFill>
              </a:rPr>
              <a:t>clients tested</a:t>
            </a:r>
          </a:p>
          <a:p>
            <a:r>
              <a:rPr lang="en-US" sz="1200" dirty="0">
                <a:solidFill>
                  <a:schemeClr val="bg1"/>
                </a:solidFill>
              </a:rPr>
              <a:t>4-year average of </a:t>
            </a:r>
            <a:r>
              <a:rPr lang="en-US" sz="1200" dirty="0" smtClean="0">
                <a:solidFill>
                  <a:schemeClr val="bg1"/>
                </a:solidFill>
              </a:rPr>
              <a:t>2,308 </a:t>
            </a:r>
            <a:r>
              <a:rPr lang="en-US" sz="1200" dirty="0">
                <a:solidFill>
                  <a:schemeClr val="bg1"/>
                </a:solidFill>
              </a:rPr>
              <a:t>in-house QC, PT and Water tests completed</a:t>
            </a:r>
          </a:p>
          <a:p>
            <a:r>
              <a:rPr lang="en-US" sz="1200" dirty="0">
                <a:solidFill>
                  <a:schemeClr val="bg1"/>
                </a:solidFill>
              </a:rPr>
              <a:t>4-year average of </a:t>
            </a:r>
            <a:r>
              <a:rPr lang="en-US" sz="1200" dirty="0" smtClean="0">
                <a:solidFill>
                  <a:schemeClr val="bg1"/>
                </a:solidFill>
              </a:rPr>
              <a:t>3,207 </a:t>
            </a:r>
            <a:r>
              <a:rPr lang="en-US" sz="1200" dirty="0">
                <a:solidFill>
                  <a:schemeClr val="bg1"/>
                </a:solidFill>
              </a:rPr>
              <a:t>sent out for testing </a:t>
            </a:r>
          </a:p>
        </p:txBody>
      </p:sp>
      <p:sp>
        <p:nvSpPr>
          <p:cNvPr id="10" name="Rectangle 9"/>
          <p:cNvSpPr/>
          <p:nvPr/>
        </p:nvSpPr>
        <p:spPr>
          <a:xfrm>
            <a:off x="4724400" y="3505200"/>
            <a:ext cx="3400863" cy="2123658"/>
          </a:xfrm>
          <a:prstGeom prst="rect">
            <a:avLst/>
          </a:prstGeom>
          <a:ln>
            <a:solidFill>
              <a:schemeClr val="accent1">
                <a:lumMod val="75000"/>
              </a:schemeClr>
            </a:solidFill>
          </a:ln>
        </p:spPr>
        <p:txBody>
          <a:bodyPr wrap="square">
            <a:spAutoFit/>
          </a:bodyPr>
          <a:lstStyle/>
          <a:p>
            <a:r>
              <a:rPr lang="en-US" sz="1100" dirty="0">
                <a:solidFill>
                  <a:schemeClr val="bg1"/>
                </a:solidFill>
              </a:rPr>
              <a:t>The Northampton County Health Department and Home Health Agency is certified by CLIA (Clinical Laboratory Improvement Amendments).  This certificate allows us to perform moderately complex laboratory testing.</a:t>
            </a:r>
          </a:p>
          <a:p>
            <a:r>
              <a:rPr lang="en-US" sz="1100" dirty="0">
                <a:solidFill>
                  <a:schemeClr val="bg1"/>
                </a:solidFill>
              </a:rPr>
              <a:t>The Northampton County Health Department Laboratory is also certified by the North Carolina Department of Health and Human Services, State Laboratory of Public Health to perform Total Coliform and E. Coli Analyses on North Carolina water supplies.</a:t>
            </a:r>
          </a:p>
        </p:txBody>
      </p:sp>
      <p:pic>
        <p:nvPicPr>
          <p:cNvPr id="10242" name="Picture 2" descr="Image result for images of water testing in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437" y="963565"/>
            <a:ext cx="38862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images of water testing in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76" y="2096301"/>
            <a:ext cx="3400425"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images of microscope in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353" y="5295998"/>
            <a:ext cx="1888643" cy="116224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images of tubes of bloo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36985">
            <a:off x="3369803" y="2286000"/>
            <a:ext cx="990600" cy="54092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images of centrifu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038" y="1224924"/>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4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12717" y="787621"/>
            <a:ext cx="3304572" cy="2286000"/>
          </a:xfrm>
        </p:spPr>
        <p:txBody>
          <a:bodyPr>
            <a:normAutofit fontScale="90000"/>
          </a:bodyPr>
          <a:lstStyle/>
          <a:p>
            <a:r>
              <a:rPr lang="en-US" sz="1600" b="1" u="sng" dirty="0">
                <a:solidFill>
                  <a:schemeClr val="bg1"/>
                </a:solidFill>
              </a:rPr>
              <a:t>Services Provided:</a:t>
            </a:r>
            <a:r>
              <a:rPr lang="en-US" sz="1100" dirty="0">
                <a:solidFill>
                  <a:schemeClr val="bg1"/>
                </a:solidFill>
              </a:rPr>
              <a:t/>
            </a:r>
            <a:br>
              <a:rPr lang="en-US" sz="1100" dirty="0">
                <a:solidFill>
                  <a:schemeClr val="bg1"/>
                </a:solidFill>
              </a:rPr>
            </a:br>
            <a:r>
              <a:rPr lang="en-US" sz="1100" dirty="0">
                <a:solidFill>
                  <a:schemeClr val="bg1"/>
                </a:solidFill>
              </a:rPr>
              <a:t>Prenatal care including guidance and health education for labor and deliver, child care, safety, and family planning.</a:t>
            </a:r>
            <a:br>
              <a:rPr lang="en-US" sz="1100" dirty="0">
                <a:solidFill>
                  <a:schemeClr val="bg1"/>
                </a:solidFill>
              </a:rPr>
            </a:br>
            <a:r>
              <a:rPr lang="en-US" sz="1100" dirty="0">
                <a:solidFill>
                  <a:schemeClr val="bg1"/>
                </a:solidFill>
              </a:rPr>
              <a:t>Physicals, in-house lab testing, and services for teens and adults.</a:t>
            </a:r>
            <a:br>
              <a:rPr lang="en-US" sz="1100" dirty="0">
                <a:solidFill>
                  <a:schemeClr val="bg1"/>
                </a:solidFill>
              </a:rPr>
            </a:br>
            <a:r>
              <a:rPr lang="en-US" sz="1100" dirty="0">
                <a:solidFill>
                  <a:schemeClr val="bg1"/>
                </a:solidFill>
              </a:rPr>
              <a:t>We have a Nutritionist on staff that is available for weight and diabetic prenatal needs.</a:t>
            </a:r>
            <a:br>
              <a:rPr lang="en-US" sz="1100" dirty="0">
                <a:solidFill>
                  <a:schemeClr val="bg1"/>
                </a:solidFill>
              </a:rPr>
            </a:br>
            <a:r>
              <a:rPr lang="en-US" sz="1100" dirty="0">
                <a:solidFill>
                  <a:schemeClr val="bg1"/>
                </a:solidFill>
              </a:rPr>
              <a:t>Home visits for clients with high risk pregnancy issues are available as well as assistance with transportation needs for those who qualify.</a:t>
            </a:r>
            <a:r>
              <a:rPr lang="en-US" dirty="0"/>
              <a:t/>
            </a:r>
            <a:br>
              <a:rPr lang="en-US" dirty="0"/>
            </a:br>
            <a:endParaRPr lang="en-US" dirty="0"/>
          </a:p>
        </p:txBody>
      </p:sp>
      <p:sp>
        <p:nvSpPr>
          <p:cNvPr id="2" name="Content Placeholder 1"/>
          <p:cNvSpPr>
            <a:spLocks noGrp="1"/>
          </p:cNvSpPr>
          <p:nvPr>
            <p:ph idx="1"/>
          </p:nvPr>
        </p:nvSpPr>
        <p:spPr>
          <a:xfrm>
            <a:off x="304800" y="2667000"/>
            <a:ext cx="3090440" cy="2285999"/>
          </a:xfrm>
        </p:spPr>
        <p:txBody>
          <a:bodyPr>
            <a:normAutofit lnSpcReduction="10000"/>
          </a:bodyPr>
          <a:lstStyle/>
          <a:p>
            <a:endParaRPr lang="en-US" sz="1000" dirty="0"/>
          </a:p>
          <a:p>
            <a:r>
              <a:rPr lang="en-US" sz="1000" dirty="0">
                <a:solidFill>
                  <a:schemeClr val="bg1"/>
                </a:solidFill>
              </a:rPr>
              <a:t>In order to give your baby a healthy start in life, it is vital to begin your prenatal care early in your pregnancy and continue this care throughout your entire pregnancy. Your baby's health is closely tied to yours. If you are pregnant, or considering getting pregnant, our maternity health services offers comprehensive prenatal care including services after you deliver. </a:t>
            </a:r>
          </a:p>
          <a:p>
            <a:pPr marL="0" indent="0">
              <a:buNone/>
            </a:pPr>
            <a:endParaRPr lang="en-US" sz="400" dirty="0">
              <a:solidFill>
                <a:schemeClr val="bg1"/>
              </a:solidFill>
            </a:endParaRPr>
          </a:p>
          <a:p>
            <a:r>
              <a:rPr lang="en-US" sz="1000" u="sng" dirty="0">
                <a:solidFill>
                  <a:schemeClr val="bg1"/>
                </a:solidFill>
              </a:rPr>
              <a:t>Who is eligible?</a:t>
            </a:r>
            <a:endParaRPr lang="en-US" sz="1000" dirty="0">
              <a:solidFill>
                <a:schemeClr val="bg1"/>
              </a:solidFill>
            </a:endParaRPr>
          </a:p>
          <a:p>
            <a:pPr marL="0" indent="0">
              <a:buNone/>
            </a:pPr>
            <a:r>
              <a:rPr lang="en-US" sz="1000" dirty="0">
                <a:solidFill>
                  <a:schemeClr val="bg1"/>
                </a:solidFill>
              </a:rPr>
              <a:t>Females of any age with a positive                        pregnancy test.</a:t>
            </a:r>
          </a:p>
          <a:p>
            <a:endParaRPr lang="en-US" dirty="0">
              <a:solidFill>
                <a:schemeClr val="bg1"/>
              </a:solidFill>
            </a:endParaRPr>
          </a:p>
          <a:p>
            <a:endParaRPr lang="en-US" sz="1000" dirty="0">
              <a:solidFill>
                <a:schemeClr val="bg1"/>
              </a:solidFill>
            </a:endParaRPr>
          </a:p>
        </p:txBody>
      </p:sp>
      <p:sp>
        <p:nvSpPr>
          <p:cNvPr id="4" name="Text Placeholder 3"/>
          <p:cNvSpPr>
            <a:spLocks noGrp="1"/>
          </p:cNvSpPr>
          <p:nvPr>
            <p:ph type="body" sz="half" idx="2"/>
          </p:nvPr>
        </p:nvSpPr>
        <p:spPr>
          <a:xfrm>
            <a:off x="4724400" y="2743200"/>
            <a:ext cx="3298784" cy="1066800"/>
          </a:xfrm>
          <a:ln>
            <a:solidFill>
              <a:schemeClr val="tx2">
                <a:lumMod val="50000"/>
              </a:schemeClr>
            </a:solidFill>
          </a:ln>
        </p:spPr>
        <p:txBody>
          <a:bodyPr>
            <a:normAutofit/>
          </a:bodyPr>
          <a:lstStyle/>
          <a:p>
            <a:r>
              <a:rPr lang="en-US" b="1" dirty="0">
                <a:solidFill>
                  <a:schemeClr val="bg2">
                    <a:lumMod val="50000"/>
                  </a:schemeClr>
                </a:solidFill>
              </a:rPr>
              <a:t>Numbers:  </a:t>
            </a:r>
          </a:p>
          <a:p>
            <a:r>
              <a:rPr lang="en-US" sz="1100" dirty="0">
                <a:solidFill>
                  <a:schemeClr val="bg1"/>
                </a:solidFill>
              </a:rPr>
              <a:t>Receiving Clinic Services 		  </a:t>
            </a:r>
            <a:r>
              <a:rPr lang="en-US" sz="1100" dirty="0" smtClean="0">
                <a:solidFill>
                  <a:schemeClr val="bg1"/>
                </a:solidFill>
              </a:rPr>
              <a:t>51                                (41 </a:t>
            </a:r>
            <a:r>
              <a:rPr lang="en-US" sz="1100" dirty="0">
                <a:solidFill>
                  <a:schemeClr val="bg1"/>
                </a:solidFill>
              </a:rPr>
              <a:t>Medicaid and </a:t>
            </a:r>
            <a:r>
              <a:rPr lang="en-US" sz="1100" dirty="0" smtClean="0">
                <a:solidFill>
                  <a:schemeClr val="bg1"/>
                </a:solidFill>
              </a:rPr>
              <a:t>10 </a:t>
            </a:r>
            <a:r>
              <a:rPr lang="en-US" sz="1100" dirty="0">
                <a:solidFill>
                  <a:schemeClr val="bg1"/>
                </a:solidFill>
              </a:rPr>
              <a:t>Non-Medicaid Patients)</a:t>
            </a:r>
          </a:p>
          <a:p>
            <a:r>
              <a:rPr lang="en-US" sz="1100" i="1" dirty="0" smtClean="0">
                <a:solidFill>
                  <a:schemeClr val="bg1"/>
                </a:solidFill>
              </a:rPr>
              <a:t>2 </a:t>
            </a:r>
            <a:r>
              <a:rPr lang="en-US" sz="1100" i="1" dirty="0">
                <a:solidFill>
                  <a:schemeClr val="bg1"/>
                </a:solidFill>
              </a:rPr>
              <a:t>Teen </a:t>
            </a:r>
            <a:r>
              <a:rPr lang="en-US" sz="1100" i="1" dirty="0" smtClean="0">
                <a:solidFill>
                  <a:schemeClr val="bg1"/>
                </a:solidFill>
              </a:rPr>
              <a:t>Patients    5 age 35+ years</a:t>
            </a:r>
            <a:endParaRPr lang="en-US" sz="1100" i="1" dirty="0">
              <a:solidFill>
                <a:schemeClr val="bg1"/>
              </a:solidFill>
            </a:endParaRPr>
          </a:p>
          <a:p>
            <a:endParaRPr lang="en-US" sz="1100" b="1" dirty="0">
              <a:solidFill>
                <a:schemeClr val="bg2">
                  <a:lumMod val="50000"/>
                </a:schemeClr>
              </a:solidFill>
            </a:endParaRPr>
          </a:p>
        </p:txBody>
      </p:sp>
      <p:sp>
        <p:nvSpPr>
          <p:cNvPr id="5" name="Rectangle 4"/>
          <p:cNvSpPr/>
          <p:nvPr/>
        </p:nvSpPr>
        <p:spPr>
          <a:xfrm>
            <a:off x="416169" y="76200"/>
            <a:ext cx="5727850"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Maternal Health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8" name="Straight Connector 7"/>
          <p:cNvCxnSpPr/>
          <p:nvPr/>
        </p:nvCxnSpPr>
        <p:spPr>
          <a:xfrm>
            <a:off x="6705600" y="390843"/>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02896" y="3810000"/>
            <a:ext cx="2417650"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400" b="1" dirty="0">
                <a:ln/>
                <a:solidFill>
                  <a:schemeClr val="bg1"/>
                </a:solidFill>
              </a:rPr>
              <a:t>Clients Served by County </a:t>
            </a:r>
          </a:p>
          <a:p>
            <a:pPr algn="ctr"/>
            <a:r>
              <a:rPr lang="en-US" sz="1400" b="1" dirty="0">
                <a:ln/>
                <a:solidFill>
                  <a:schemeClr val="bg1"/>
                </a:solidFill>
              </a:rPr>
              <a:t>of Residence:</a:t>
            </a:r>
            <a:endParaRPr lang="en-US" sz="1400" b="1" cap="none" spc="0" dirty="0">
              <a:ln/>
              <a:solidFill>
                <a:schemeClr val="bg1"/>
              </a:solidFill>
              <a:effectLst/>
            </a:endParaRPr>
          </a:p>
        </p:txBody>
      </p:sp>
      <p:sp>
        <p:nvSpPr>
          <p:cNvPr id="9" name="TextBox 8"/>
          <p:cNvSpPr txBox="1"/>
          <p:nvPr/>
        </p:nvSpPr>
        <p:spPr>
          <a:xfrm>
            <a:off x="5145804" y="4267200"/>
            <a:ext cx="2778996" cy="1015663"/>
          </a:xfrm>
          <a:prstGeom prst="rect">
            <a:avLst/>
          </a:prstGeom>
          <a:noFill/>
        </p:spPr>
        <p:txBody>
          <a:bodyPr wrap="square" rtlCol="0">
            <a:spAutoFit/>
          </a:bodyPr>
          <a:lstStyle/>
          <a:p>
            <a:r>
              <a:rPr lang="en-US" sz="1000" dirty="0">
                <a:solidFill>
                  <a:schemeClr val="bg1"/>
                </a:solidFill>
              </a:rPr>
              <a:t>Northampton County 	</a:t>
            </a:r>
            <a:r>
              <a:rPr lang="en-US" sz="1000" dirty="0" smtClean="0">
                <a:solidFill>
                  <a:schemeClr val="bg1"/>
                </a:solidFill>
              </a:rPr>
              <a:t>40</a:t>
            </a:r>
            <a:endParaRPr lang="en-US" sz="1000" dirty="0">
              <a:solidFill>
                <a:schemeClr val="bg1"/>
              </a:solidFill>
            </a:endParaRPr>
          </a:p>
          <a:p>
            <a:r>
              <a:rPr lang="en-US" sz="1000" dirty="0">
                <a:solidFill>
                  <a:schemeClr val="bg1"/>
                </a:solidFill>
              </a:rPr>
              <a:t>Hertford County 	 </a:t>
            </a:r>
            <a:r>
              <a:rPr lang="en-US" sz="1000" dirty="0" smtClean="0">
                <a:solidFill>
                  <a:schemeClr val="bg1"/>
                </a:solidFill>
              </a:rPr>
              <a:t>4                                                                             </a:t>
            </a:r>
            <a:r>
              <a:rPr lang="en-US" sz="1000" dirty="0">
                <a:solidFill>
                  <a:schemeClr val="bg1"/>
                </a:solidFill>
              </a:rPr>
              <a:t>Bertie County 		 </a:t>
            </a:r>
            <a:r>
              <a:rPr lang="en-US" sz="1000" dirty="0" smtClean="0">
                <a:solidFill>
                  <a:schemeClr val="bg1"/>
                </a:solidFill>
              </a:rPr>
              <a:t>1</a:t>
            </a:r>
            <a:endParaRPr lang="en-US" sz="1000" dirty="0">
              <a:solidFill>
                <a:schemeClr val="bg1"/>
              </a:solidFill>
            </a:endParaRPr>
          </a:p>
          <a:p>
            <a:r>
              <a:rPr lang="en-US" sz="1000" dirty="0">
                <a:solidFill>
                  <a:schemeClr val="bg1"/>
                </a:solidFill>
              </a:rPr>
              <a:t>Halifax County 	 </a:t>
            </a:r>
            <a:r>
              <a:rPr lang="en-US" sz="1000" dirty="0" smtClean="0">
                <a:solidFill>
                  <a:schemeClr val="bg1"/>
                </a:solidFill>
              </a:rPr>
              <a:t>2 </a:t>
            </a:r>
          </a:p>
          <a:p>
            <a:r>
              <a:rPr lang="en-US" sz="1000" dirty="0" smtClean="0">
                <a:solidFill>
                  <a:schemeClr val="bg1"/>
                </a:solidFill>
              </a:rPr>
              <a:t>    </a:t>
            </a:r>
            <a:r>
              <a:rPr lang="en-US" sz="1000" dirty="0">
                <a:solidFill>
                  <a:schemeClr val="bg1"/>
                </a:solidFill>
              </a:rPr>
              <a:t>	</a:t>
            </a:r>
          </a:p>
          <a:p>
            <a:r>
              <a:rPr lang="en-US" sz="1000" dirty="0" smtClean="0">
                <a:solidFill>
                  <a:schemeClr val="bg1"/>
                </a:solidFill>
              </a:rPr>
              <a:t>Unknown </a:t>
            </a:r>
            <a:r>
              <a:rPr lang="en-US" sz="1000" dirty="0">
                <a:solidFill>
                  <a:schemeClr val="bg1"/>
                </a:solidFill>
              </a:rPr>
              <a:t>		 </a:t>
            </a:r>
            <a:r>
              <a:rPr lang="en-US" sz="1000" dirty="0" smtClean="0">
                <a:solidFill>
                  <a:schemeClr val="bg1"/>
                </a:solidFill>
              </a:rPr>
              <a:t>4</a:t>
            </a:r>
            <a:endParaRPr lang="en-US" sz="1000" dirty="0">
              <a:solidFill>
                <a:schemeClr val="bg1"/>
              </a:solidFill>
            </a:endParaRPr>
          </a:p>
        </p:txBody>
      </p:sp>
      <p:sp>
        <p:nvSpPr>
          <p:cNvPr id="10" name="TextBox 9"/>
          <p:cNvSpPr txBox="1"/>
          <p:nvPr/>
        </p:nvSpPr>
        <p:spPr>
          <a:xfrm>
            <a:off x="4833697" y="5252785"/>
            <a:ext cx="3403209" cy="307777"/>
          </a:xfrm>
          <a:prstGeom prst="rect">
            <a:avLst/>
          </a:prstGeom>
          <a:noFill/>
          <a:ln>
            <a:solidFill>
              <a:schemeClr val="bg2">
                <a:lumMod val="50000"/>
              </a:schemeClr>
            </a:solidFill>
          </a:ln>
        </p:spPr>
        <p:txBody>
          <a:bodyPr wrap="square" rtlCol="0">
            <a:spAutoFit/>
          </a:bodyPr>
          <a:lstStyle/>
          <a:p>
            <a:r>
              <a:rPr lang="en-US" sz="1400" b="1" dirty="0">
                <a:solidFill>
                  <a:schemeClr val="bg1"/>
                </a:solidFill>
              </a:rPr>
              <a:t>Postpartum </a:t>
            </a:r>
            <a:r>
              <a:rPr lang="en-US" sz="1400" b="1" dirty="0" smtClean="0">
                <a:solidFill>
                  <a:schemeClr val="bg1"/>
                </a:solidFill>
              </a:rPr>
              <a:t>Assessments --  none</a:t>
            </a:r>
            <a:endParaRPr lang="en-US" sz="1400" b="1" dirty="0">
              <a:solidFill>
                <a:schemeClr val="bg1"/>
              </a:solidFill>
            </a:endParaRPr>
          </a:p>
        </p:txBody>
      </p:sp>
      <p:sp>
        <p:nvSpPr>
          <p:cNvPr id="13" name="TextBox 12"/>
          <p:cNvSpPr txBox="1"/>
          <p:nvPr/>
        </p:nvSpPr>
        <p:spPr>
          <a:xfrm>
            <a:off x="4712717" y="5684373"/>
            <a:ext cx="2667000" cy="861774"/>
          </a:xfrm>
          <a:prstGeom prst="rect">
            <a:avLst/>
          </a:prstGeom>
          <a:noFill/>
        </p:spPr>
        <p:txBody>
          <a:bodyPr wrap="square" rtlCol="0">
            <a:spAutoFit/>
          </a:bodyPr>
          <a:lstStyle/>
          <a:p>
            <a:r>
              <a:rPr lang="en-US" sz="1000" dirty="0" smtClean="0">
                <a:solidFill>
                  <a:schemeClr val="bg1"/>
                </a:solidFill>
              </a:rPr>
              <a:t>38 </a:t>
            </a:r>
            <a:r>
              <a:rPr lang="en-US" sz="1000" dirty="0">
                <a:solidFill>
                  <a:schemeClr val="bg1"/>
                </a:solidFill>
              </a:rPr>
              <a:t>Medicaid </a:t>
            </a:r>
          </a:p>
          <a:p>
            <a:r>
              <a:rPr lang="en-US" sz="1000" dirty="0" smtClean="0">
                <a:solidFill>
                  <a:schemeClr val="bg1"/>
                </a:solidFill>
              </a:rPr>
              <a:t> 7   </a:t>
            </a:r>
            <a:r>
              <a:rPr lang="en-US" sz="1000" dirty="0">
                <a:solidFill>
                  <a:schemeClr val="bg1"/>
                </a:solidFill>
              </a:rPr>
              <a:t>Self Pay</a:t>
            </a:r>
          </a:p>
          <a:p>
            <a:r>
              <a:rPr lang="en-US" sz="1000" dirty="0" smtClean="0">
                <a:solidFill>
                  <a:schemeClr val="bg1"/>
                </a:solidFill>
              </a:rPr>
              <a:t> 3   </a:t>
            </a:r>
            <a:r>
              <a:rPr lang="en-US" sz="1000" dirty="0">
                <a:solidFill>
                  <a:schemeClr val="bg1"/>
                </a:solidFill>
              </a:rPr>
              <a:t>Blue Cross</a:t>
            </a:r>
          </a:p>
          <a:p>
            <a:r>
              <a:rPr lang="en-US" sz="1000" dirty="0" smtClean="0">
                <a:solidFill>
                  <a:schemeClr val="bg1"/>
                </a:solidFill>
              </a:rPr>
              <a:t> 2   FP Waiver</a:t>
            </a:r>
          </a:p>
          <a:p>
            <a:r>
              <a:rPr lang="en-US" sz="1000" dirty="0" smtClean="0">
                <a:solidFill>
                  <a:schemeClr val="bg1"/>
                </a:solidFill>
              </a:rPr>
              <a:t> 1    MPW</a:t>
            </a:r>
            <a:endParaRPr lang="en-US" sz="1000" dirty="0">
              <a:solidFill>
                <a:schemeClr val="bg1"/>
              </a:solidFill>
            </a:endParaRPr>
          </a:p>
        </p:txBody>
      </p:sp>
      <p:pic>
        <p:nvPicPr>
          <p:cNvPr id="15" name="Picture 6" descr="Pregnancy Test Pregnancy Test FAQ Pregnancy Test Reviews Pregnanc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836" y="4267200"/>
            <a:ext cx="1655928" cy="8279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87574"/>
            <a:ext cx="2178996" cy="1632144"/>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6265">
            <a:off x="2739612" y="1106611"/>
            <a:ext cx="1935298" cy="1352550"/>
          </a:xfrm>
          <a:prstGeom prst="rect">
            <a:avLst/>
          </a:prstGeom>
        </p:spPr>
      </p:pic>
      <p:pic>
        <p:nvPicPr>
          <p:cNvPr id="11272" name="Picture 8" descr="Image result for images of sonogra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174" y="3593639"/>
            <a:ext cx="2054225" cy="13694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3931775583"/>
              </p:ext>
            </p:extLst>
          </p:nvPr>
        </p:nvGraphicFramePr>
        <p:xfrm>
          <a:off x="299666" y="5100281"/>
          <a:ext cx="3993668" cy="1332152"/>
        </p:xfrm>
        <a:graphic>
          <a:graphicData uri="http://schemas.openxmlformats.org/drawingml/2006/table">
            <a:tbl>
              <a:tblPr>
                <a:tableStyleId>{5C22544A-7EE6-4342-B048-85BDC9FD1C3A}</a:tableStyleId>
              </a:tblPr>
              <a:tblGrid>
                <a:gridCol w="538332">
                  <a:extLst>
                    <a:ext uri="{9D8B030D-6E8A-4147-A177-3AD203B41FA5}">
                      <a16:colId xmlns:a16="http://schemas.microsoft.com/office/drawing/2014/main" val="3007410672"/>
                    </a:ext>
                  </a:extLst>
                </a:gridCol>
                <a:gridCol w="3455336">
                  <a:extLst>
                    <a:ext uri="{9D8B030D-6E8A-4147-A177-3AD203B41FA5}">
                      <a16:colId xmlns:a16="http://schemas.microsoft.com/office/drawing/2014/main" val="1198207929"/>
                    </a:ext>
                  </a:extLst>
                </a:gridCol>
              </a:tblGrid>
              <a:tr h="166519">
                <a:tc>
                  <a:txBody>
                    <a:bodyPr/>
                    <a:lstStyle/>
                    <a:p>
                      <a:pPr algn="ctr" fontAlgn="b"/>
                      <a:r>
                        <a:rPr lang="en-US" sz="800" u="none" strike="noStrike" dirty="0">
                          <a:effectLst/>
                        </a:rPr>
                        <a:t>2</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tc>
                  <a:txBody>
                    <a:bodyPr/>
                    <a:lstStyle/>
                    <a:p>
                      <a:pPr algn="l" fontAlgn="b"/>
                      <a:r>
                        <a:rPr lang="en-US" sz="800" u="none" strike="noStrike" dirty="0">
                          <a:effectLst/>
                        </a:rPr>
                        <a:t>     Hispanic Mexican American</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3081704730"/>
                  </a:ext>
                </a:extLst>
              </a:tr>
              <a:tr h="166519">
                <a:tc>
                  <a:txBody>
                    <a:bodyPr/>
                    <a:lstStyle/>
                    <a:p>
                      <a:pPr algn="ctr" fontAlgn="b"/>
                      <a:r>
                        <a:rPr lang="en-US" sz="800" u="none" strike="noStrike" dirty="0">
                          <a:effectLst/>
                        </a:rPr>
                        <a:t>8</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tc>
                  <a:txBody>
                    <a:bodyPr/>
                    <a:lstStyle/>
                    <a:p>
                      <a:pPr algn="l" fontAlgn="b"/>
                      <a:r>
                        <a:rPr lang="en-US" sz="800" u="none" strike="noStrike" dirty="0">
                          <a:effectLst/>
                        </a:rPr>
                        <a:t>     Hispanic  </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4219420685"/>
                  </a:ext>
                </a:extLst>
              </a:tr>
              <a:tr h="166519">
                <a:tc>
                  <a:txBody>
                    <a:bodyPr/>
                    <a:lstStyle/>
                    <a:p>
                      <a:pPr algn="ctr" fontAlgn="b"/>
                      <a:r>
                        <a:rPr lang="en-US" sz="800" u="none" strike="noStrike" dirty="0">
                          <a:effectLst/>
                        </a:rPr>
                        <a:t>41</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tc>
                  <a:txBody>
                    <a:bodyPr/>
                    <a:lstStyle/>
                    <a:p>
                      <a:pPr algn="l" fontAlgn="b"/>
                      <a:r>
                        <a:rPr lang="en-US" sz="800" u="none" strike="noStrike" dirty="0">
                          <a:effectLst/>
                        </a:rPr>
                        <a:t>     Non Hispanic</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008217019"/>
                  </a:ext>
                </a:extLst>
              </a:tr>
              <a:tr h="166519">
                <a:tc>
                  <a:txBody>
                    <a:bodyPr/>
                    <a:lstStyle/>
                    <a:p>
                      <a:pPr algn="ctr" fontAlgn="b"/>
                      <a:r>
                        <a:rPr lang="en-US" sz="800" u="none" strike="noStrike" dirty="0">
                          <a:effectLst/>
                        </a:rPr>
                        <a:t> </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tc>
                  <a:txBody>
                    <a:bodyPr/>
                    <a:lstStyle/>
                    <a:p>
                      <a:pPr algn="l" fontAlgn="b"/>
                      <a:r>
                        <a:rPr lang="en-US" sz="800" u="none" strike="noStrike" dirty="0">
                          <a:effectLst/>
                        </a:rPr>
                        <a:t>     Unreported</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4064474672"/>
                  </a:ext>
                </a:extLst>
              </a:tr>
              <a:tr h="166519">
                <a:tc>
                  <a:txBody>
                    <a:bodyPr/>
                    <a:lstStyle/>
                    <a:p>
                      <a:pPr algn="ctr" fontAlgn="b"/>
                      <a:r>
                        <a:rPr lang="en-US" sz="800" u="none" strike="noStrike" dirty="0">
                          <a:effectLst/>
                        </a:rPr>
                        <a:t> </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tc>
                  <a:txBody>
                    <a:bodyPr/>
                    <a:lstStyle/>
                    <a:p>
                      <a:pPr algn="l" fontAlgn="b"/>
                      <a:r>
                        <a:rPr lang="en-US" sz="800" u="none" strike="noStrike" dirty="0">
                          <a:effectLst/>
                        </a:rPr>
                        <a:t>Race:</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3377301266"/>
                  </a:ext>
                </a:extLst>
              </a:tr>
              <a:tr h="166519">
                <a:tc>
                  <a:txBody>
                    <a:bodyPr/>
                    <a:lstStyle/>
                    <a:p>
                      <a:pPr algn="ctr" fontAlgn="b"/>
                      <a:r>
                        <a:rPr lang="en-US" sz="800" u="none" strike="noStrike">
                          <a:effectLst/>
                        </a:rPr>
                        <a:t>33</a:t>
                      </a:r>
                      <a:endParaRPr lang="en-US" sz="800" b="1" i="0" u="none" strike="noStrike">
                        <a:solidFill>
                          <a:srgbClr val="000000"/>
                        </a:solidFill>
                        <a:effectLst/>
                        <a:latin typeface="Grad"/>
                      </a:endParaRPr>
                    </a:p>
                  </a:txBody>
                  <a:tcPr marL="9525" marR="9525" marT="9525" marB="0" anchor="b">
                    <a:solidFill>
                      <a:schemeClr val="accent1">
                        <a:lumMod val="60000"/>
                        <a:lumOff val="40000"/>
                      </a:schemeClr>
                    </a:solidFill>
                  </a:tcPr>
                </a:tc>
                <a:tc>
                  <a:txBody>
                    <a:bodyPr/>
                    <a:lstStyle/>
                    <a:p>
                      <a:pPr algn="l" fontAlgn="b"/>
                      <a:r>
                        <a:rPr lang="en-US" sz="800" u="none" strike="noStrike" dirty="0">
                          <a:effectLst/>
                        </a:rPr>
                        <a:t>     Black or African American</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565515980"/>
                  </a:ext>
                </a:extLst>
              </a:tr>
              <a:tr h="166519">
                <a:tc>
                  <a:txBody>
                    <a:bodyPr/>
                    <a:lstStyle/>
                    <a:p>
                      <a:pPr algn="ctr" fontAlgn="b"/>
                      <a:r>
                        <a:rPr lang="en-US" sz="800" u="none" strike="noStrike">
                          <a:effectLst/>
                        </a:rPr>
                        <a:t>0</a:t>
                      </a:r>
                      <a:endParaRPr lang="en-US" sz="800" b="1" i="0" u="none" strike="noStrike">
                        <a:solidFill>
                          <a:srgbClr val="000000"/>
                        </a:solidFill>
                        <a:effectLst/>
                        <a:latin typeface="Grad"/>
                      </a:endParaRPr>
                    </a:p>
                  </a:txBody>
                  <a:tcPr marL="9525" marR="9525" marT="9525" marB="0" anchor="b">
                    <a:solidFill>
                      <a:schemeClr val="accent1">
                        <a:lumMod val="60000"/>
                        <a:lumOff val="40000"/>
                      </a:schemeClr>
                    </a:solidFill>
                  </a:tcPr>
                </a:tc>
                <a:tc>
                  <a:txBody>
                    <a:bodyPr/>
                    <a:lstStyle/>
                    <a:p>
                      <a:pPr algn="l" fontAlgn="b"/>
                      <a:r>
                        <a:rPr lang="en-US" sz="800" u="none" strike="noStrike" dirty="0">
                          <a:effectLst/>
                        </a:rPr>
                        <a:t>     Unknown</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317536899"/>
                  </a:ext>
                </a:extLst>
              </a:tr>
              <a:tr h="166519">
                <a:tc>
                  <a:txBody>
                    <a:bodyPr/>
                    <a:lstStyle/>
                    <a:p>
                      <a:pPr algn="ctr" fontAlgn="b"/>
                      <a:r>
                        <a:rPr lang="en-US" sz="800" u="none" strike="noStrike" dirty="0">
                          <a:effectLst/>
                        </a:rPr>
                        <a:t>17</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tc>
                  <a:txBody>
                    <a:bodyPr/>
                    <a:lstStyle/>
                    <a:p>
                      <a:pPr algn="l" fontAlgn="b"/>
                      <a:r>
                        <a:rPr lang="en-US" sz="800" u="none" strike="noStrike" dirty="0">
                          <a:effectLst/>
                        </a:rPr>
                        <a:t>     White</a:t>
                      </a:r>
                      <a:endParaRPr lang="en-US" sz="800" b="1" i="0" u="none" strike="noStrike" dirty="0">
                        <a:solidFill>
                          <a:srgbClr val="000000"/>
                        </a:solidFill>
                        <a:effectLst/>
                        <a:latin typeface="Grad"/>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713918357"/>
                  </a:ext>
                </a:extLst>
              </a:tr>
            </a:tbl>
          </a:graphicData>
        </a:graphic>
      </p:graphicFrame>
    </p:spTree>
    <p:extLst>
      <p:ext uri="{BB962C8B-B14F-4D97-AF65-F5344CB8AC3E}">
        <p14:creationId xmlns:p14="http://schemas.microsoft.com/office/powerpoint/2010/main" val="303960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sp>
        <p:nvSpPr>
          <p:cNvPr id="2" name="Content Placeholder 1"/>
          <p:cNvSpPr>
            <a:spLocks noGrp="1"/>
          </p:cNvSpPr>
          <p:nvPr>
            <p:ph idx="1"/>
          </p:nvPr>
        </p:nvSpPr>
        <p:spPr>
          <a:xfrm>
            <a:off x="990600" y="990600"/>
            <a:ext cx="6777317" cy="3508977"/>
          </a:xfrm>
        </p:spPr>
        <p:txBody>
          <a:bodyPr>
            <a:normAutofit/>
          </a:bodyPr>
          <a:lstStyle/>
          <a:p>
            <a:r>
              <a:rPr lang="en-US" sz="1100" dirty="0">
                <a:solidFill>
                  <a:schemeClr val="bg1"/>
                </a:solidFill>
                <a:latin typeface="Calibri" pitchFamily="34" charset="0"/>
                <a:cs typeface="Calibri" pitchFamily="34" charset="0"/>
              </a:rPr>
              <a:t>Nurse-Family Partnership is a rare community health program that has been documented to</a:t>
            </a:r>
            <a:endParaRPr lang="en-US" sz="400" b="1" dirty="0">
              <a:solidFill>
                <a:schemeClr val="bg1"/>
              </a:solidFill>
            </a:endParaRPr>
          </a:p>
          <a:p>
            <a:r>
              <a:rPr lang="en-US" sz="1000" b="1" dirty="0">
                <a:solidFill>
                  <a:schemeClr val="bg1"/>
                </a:solidFill>
              </a:rPr>
              <a:t>Characteristics Taken at Intake:</a:t>
            </a:r>
            <a:endParaRPr lang="en-US" sz="1000" dirty="0">
              <a:solidFill>
                <a:schemeClr val="bg1"/>
              </a:solidFill>
            </a:endParaRPr>
          </a:p>
          <a:p>
            <a:endParaRPr lang="en-US" sz="1100" dirty="0">
              <a:solidFill>
                <a:schemeClr val="bg1"/>
              </a:solidFill>
              <a:latin typeface="Calibri" pitchFamily="34" charset="0"/>
              <a:cs typeface="Calibri" pitchFamily="34" charset="0"/>
            </a:endParaRPr>
          </a:p>
        </p:txBody>
      </p:sp>
      <p:sp>
        <p:nvSpPr>
          <p:cNvPr id="10" name="Rectangle 1"/>
          <p:cNvSpPr>
            <a:spLocks noGrp="1" noChangeArrowheads="1"/>
          </p:cNvSpPr>
          <p:nvPr>
            <p:ph type="body" sz="half" idx="4294967295"/>
          </p:nvPr>
        </p:nvSpPr>
        <p:spPr bwMode="auto">
          <a:xfrm>
            <a:off x="8894763" y="4711700"/>
            <a:ext cx="2492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t>
            </a:r>
          </a:p>
        </p:txBody>
      </p:sp>
      <p:pic>
        <p:nvPicPr>
          <p:cNvPr id="5122" name="Picture 2" descr="Nurse Family Partnership - Helping First-Time Parents Succe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2471"/>
            <a:ext cx="2209800" cy="8426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8300" y="304800"/>
            <a:ext cx="69723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Nurse Family Partnership</a:t>
            </a:r>
          </a:p>
        </p:txBody>
      </p:sp>
      <p:sp>
        <p:nvSpPr>
          <p:cNvPr id="8" name="TextBox 7"/>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9" name="Straight Connector 8"/>
          <p:cNvCxnSpPr/>
          <p:nvPr/>
        </p:nvCxnSpPr>
        <p:spPr>
          <a:xfrm>
            <a:off x="6705600" y="394825"/>
            <a:ext cx="1447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576731677"/>
              </p:ext>
            </p:extLst>
          </p:nvPr>
        </p:nvGraphicFramePr>
        <p:xfrm>
          <a:off x="838200" y="2057400"/>
          <a:ext cx="5735320" cy="1198417"/>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824517">
                  <a:extLst>
                    <a:ext uri="{9D8B030D-6E8A-4147-A177-3AD203B41FA5}">
                      <a16:colId xmlns:a16="http://schemas.microsoft.com/office/drawing/2014/main" val="20002"/>
                    </a:ext>
                  </a:extLst>
                </a:gridCol>
                <a:gridCol w="530583">
                  <a:extLst>
                    <a:ext uri="{9D8B030D-6E8A-4147-A177-3AD203B41FA5}">
                      <a16:colId xmlns:a16="http://schemas.microsoft.com/office/drawing/2014/main" val="20003"/>
                    </a:ext>
                  </a:extLst>
                </a:gridCol>
                <a:gridCol w="530583">
                  <a:extLst>
                    <a:ext uri="{9D8B030D-6E8A-4147-A177-3AD203B41FA5}">
                      <a16:colId xmlns:a16="http://schemas.microsoft.com/office/drawing/2014/main" val="20004"/>
                    </a:ext>
                  </a:extLst>
                </a:gridCol>
                <a:gridCol w="530583">
                  <a:extLst>
                    <a:ext uri="{9D8B030D-6E8A-4147-A177-3AD203B41FA5}">
                      <a16:colId xmlns:a16="http://schemas.microsoft.com/office/drawing/2014/main" val="20005"/>
                    </a:ext>
                  </a:extLst>
                </a:gridCol>
                <a:gridCol w="530583">
                  <a:extLst>
                    <a:ext uri="{9D8B030D-6E8A-4147-A177-3AD203B41FA5}">
                      <a16:colId xmlns:a16="http://schemas.microsoft.com/office/drawing/2014/main" val="20006"/>
                    </a:ext>
                  </a:extLst>
                </a:gridCol>
                <a:gridCol w="528008">
                  <a:extLst>
                    <a:ext uri="{9D8B030D-6E8A-4147-A177-3AD203B41FA5}">
                      <a16:colId xmlns:a16="http://schemas.microsoft.com/office/drawing/2014/main" val="20007"/>
                    </a:ext>
                  </a:extLst>
                </a:gridCol>
                <a:gridCol w="182743">
                  <a:extLst>
                    <a:ext uri="{9D8B030D-6E8A-4147-A177-3AD203B41FA5}">
                      <a16:colId xmlns:a16="http://schemas.microsoft.com/office/drawing/2014/main" val="20008"/>
                    </a:ext>
                  </a:extLst>
                </a:gridCol>
                <a:gridCol w="162560">
                  <a:extLst>
                    <a:ext uri="{9D8B030D-6E8A-4147-A177-3AD203B41FA5}">
                      <a16:colId xmlns:a16="http://schemas.microsoft.com/office/drawing/2014/main" val="20009"/>
                    </a:ext>
                  </a:extLst>
                </a:gridCol>
                <a:gridCol w="162560">
                  <a:extLst>
                    <a:ext uri="{9D8B030D-6E8A-4147-A177-3AD203B41FA5}">
                      <a16:colId xmlns:a16="http://schemas.microsoft.com/office/drawing/2014/main" val="20010"/>
                    </a:ext>
                  </a:extLst>
                </a:gridCol>
              </a:tblGrid>
              <a:tr h="381000">
                <a:tc>
                  <a:txBody>
                    <a:bodyPr/>
                    <a:lstStyle/>
                    <a:p>
                      <a:pPr marL="0" marR="0" algn="just">
                        <a:lnSpc>
                          <a:spcPct val="115000"/>
                        </a:lnSpc>
                        <a:spcBef>
                          <a:spcPts val="0"/>
                        </a:spcBef>
                        <a:spcAft>
                          <a:spcPts val="0"/>
                        </a:spcAft>
                      </a:pPr>
                      <a:r>
                        <a:rPr lang="en-US" sz="800" dirty="0">
                          <a:effectLst/>
                        </a:rPr>
                        <a:t>NFP Team</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Median Age</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Age &lt;15</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15-17</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18-19</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20-24</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25-29</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&gt;=30</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387927">
                <a:tc>
                  <a:txBody>
                    <a:bodyPr/>
                    <a:lstStyle/>
                    <a:p>
                      <a:pPr marL="0" marR="0" algn="just">
                        <a:lnSpc>
                          <a:spcPct val="115000"/>
                        </a:lnSpc>
                        <a:spcBef>
                          <a:spcPts val="0"/>
                        </a:spcBef>
                        <a:spcAft>
                          <a:spcPts val="0"/>
                        </a:spcAft>
                      </a:pPr>
                      <a:r>
                        <a:rPr lang="en-US" sz="800" dirty="0">
                          <a:effectLst/>
                        </a:rPr>
                        <a:t>Northeastern </a:t>
                      </a:r>
                    </a:p>
                    <a:p>
                      <a:pPr marL="0" marR="0" algn="just">
                        <a:lnSpc>
                          <a:spcPct val="115000"/>
                        </a:lnSpc>
                        <a:spcBef>
                          <a:spcPts val="0"/>
                        </a:spcBef>
                        <a:spcAft>
                          <a:spcPts val="0"/>
                        </a:spcAft>
                      </a:pPr>
                      <a:r>
                        <a:rPr lang="en-US" sz="800" dirty="0">
                          <a:effectLst/>
                        </a:rPr>
                        <a:t>NFP Collaborative</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20</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3.8%</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23.1%</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15.4%</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34.6%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15.4%</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7.7%</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214745">
                <a:tc>
                  <a:txBody>
                    <a:bodyPr/>
                    <a:lstStyle/>
                    <a:p>
                      <a:pPr marL="0" marR="0" algn="just">
                        <a:lnSpc>
                          <a:spcPct val="115000"/>
                        </a:lnSpc>
                        <a:spcBef>
                          <a:spcPts val="0"/>
                        </a:spcBef>
                        <a:spcAft>
                          <a:spcPts val="0"/>
                        </a:spcAft>
                      </a:pPr>
                      <a:r>
                        <a:rPr lang="en-US" sz="800" dirty="0">
                          <a:effectLst/>
                        </a:rPr>
                        <a:t>NC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21</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17.4%</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18.6%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43.3%</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12.1%</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6.9%</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2"/>
                  </a:ext>
                </a:extLst>
              </a:tr>
              <a:tr h="214745">
                <a:tc>
                  <a:txBody>
                    <a:bodyPr/>
                    <a:lstStyle/>
                    <a:p>
                      <a:pPr marL="0" marR="0" algn="just">
                        <a:lnSpc>
                          <a:spcPct val="115000"/>
                        </a:lnSpc>
                        <a:spcBef>
                          <a:spcPts val="0"/>
                        </a:spcBef>
                        <a:spcAft>
                          <a:spcPts val="0"/>
                        </a:spcAft>
                      </a:pPr>
                      <a:r>
                        <a:rPr lang="en-US" sz="800" dirty="0">
                          <a:effectLst/>
                        </a:rPr>
                        <a:t>National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latin typeface="Calibri"/>
                          <a:ea typeface="Calibri"/>
                          <a:cs typeface="Times New Roman"/>
                        </a:rPr>
                        <a:t>21</a:t>
                      </a:r>
                    </a:p>
                  </a:txBody>
                  <a:tcPr marL="68580" marR="68580" marT="0" marB="0"/>
                </a:tc>
                <a:tc>
                  <a:txBody>
                    <a:bodyPr/>
                    <a:lstStyle/>
                    <a:p>
                      <a:pPr marL="0" marR="0" algn="just">
                        <a:lnSpc>
                          <a:spcPct val="115000"/>
                        </a:lnSpc>
                        <a:spcBef>
                          <a:spcPts val="0"/>
                        </a:spcBef>
                        <a:spcAft>
                          <a:spcPts val="0"/>
                        </a:spcAft>
                      </a:pPr>
                      <a:r>
                        <a:rPr lang="en-US" sz="800" dirty="0">
                          <a:effectLst/>
                        </a:rPr>
                        <a:t>1.6%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16.6%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19.6%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36.1%</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15.8% </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10.3%</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71244916"/>
              </p:ext>
            </p:extLst>
          </p:nvPr>
        </p:nvGraphicFramePr>
        <p:xfrm>
          <a:off x="2009633" y="3429000"/>
          <a:ext cx="5181600" cy="560832"/>
        </p:xfrm>
        <a:graphic>
          <a:graphicData uri="http://schemas.openxmlformats.org/drawingml/2006/table">
            <a:tbl>
              <a:tblPr firstRow="1" firstCol="1" bandRow="1">
                <a:tableStyleId>{5C22544A-7EE6-4342-B048-85BDC9FD1C3A}</a:tableStyleId>
              </a:tblPr>
              <a:tblGrid>
                <a:gridCol w="1520190">
                  <a:extLst>
                    <a:ext uri="{9D8B030D-6E8A-4147-A177-3AD203B41FA5}">
                      <a16:colId xmlns:a16="http://schemas.microsoft.com/office/drawing/2014/main" val="20000"/>
                    </a:ext>
                  </a:extLst>
                </a:gridCol>
                <a:gridCol w="129921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0">
                <a:tc>
                  <a:txBody>
                    <a:bodyPr/>
                    <a:lstStyle/>
                    <a:p>
                      <a:pPr marL="0" marR="0" algn="just">
                        <a:lnSpc>
                          <a:spcPct val="115000"/>
                        </a:lnSpc>
                        <a:spcBef>
                          <a:spcPts val="0"/>
                        </a:spcBef>
                        <a:spcAft>
                          <a:spcPts val="0"/>
                        </a:spcAft>
                      </a:pPr>
                      <a:r>
                        <a:rPr lang="en-US" sz="800" dirty="0">
                          <a:effectLst/>
                        </a:rPr>
                        <a:t>NFP Team</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HS Completion</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GED Completion</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Married</a:t>
                      </a:r>
                      <a:endParaRPr lang="en-US" sz="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15000"/>
                        </a:lnSpc>
                        <a:spcBef>
                          <a:spcPts val="0"/>
                        </a:spcBef>
                        <a:spcAft>
                          <a:spcPts val="0"/>
                        </a:spcAft>
                      </a:pPr>
                      <a:r>
                        <a:rPr lang="en-US" sz="800" dirty="0">
                          <a:effectLst/>
                        </a:rPr>
                        <a:t>Northeastern NFP</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56.8%</a:t>
                      </a: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1.2%</a:t>
                      </a: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5.3%</a:t>
                      </a:r>
                    </a:p>
                  </a:txBody>
                  <a:tcPr marL="68580" marR="68580" marT="0" marB="0"/>
                </a:tc>
                <a:extLst>
                  <a:ext uri="{0D108BD9-81ED-4DB2-BD59-A6C34878D82A}">
                    <a16:rowId xmlns:a16="http://schemas.microsoft.com/office/drawing/2014/main" val="10001"/>
                  </a:ext>
                </a:extLst>
              </a:tr>
              <a:tr h="0">
                <a:tc>
                  <a:txBody>
                    <a:bodyPr/>
                    <a:lstStyle/>
                    <a:p>
                      <a:pPr marL="0" marR="0" algn="just">
                        <a:lnSpc>
                          <a:spcPct val="115000"/>
                        </a:lnSpc>
                        <a:spcBef>
                          <a:spcPts val="0"/>
                        </a:spcBef>
                        <a:spcAft>
                          <a:spcPts val="0"/>
                        </a:spcAft>
                      </a:pPr>
                      <a:r>
                        <a:rPr lang="en-US" sz="800" dirty="0">
                          <a:effectLst/>
                        </a:rPr>
                        <a:t>NC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56.1%</a:t>
                      </a: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3.7%</a:t>
                      </a: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10.4%</a:t>
                      </a:r>
                    </a:p>
                  </a:txBody>
                  <a:tcPr marL="68580" marR="68580" marT="0" marB="0"/>
                </a:tc>
                <a:extLst>
                  <a:ext uri="{0D108BD9-81ED-4DB2-BD59-A6C34878D82A}">
                    <a16:rowId xmlns:a16="http://schemas.microsoft.com/office/drawing/2014/main" val="10002"/>
                  </a:ext>
                </a:extLst>
              </a:tr>
              <a:tr h="0">
                <a:tc>
                  <a:txBody>
                    <a:bodyPr/>
                    <a:lstStyle/>
                    <a:p>
                      <a:pPr marL="0" marR="0" algn="just">
                        <a:lnSpc>
                          <a:spcPct val="115000"/>
                        </a:lnSpc>
                        <a:spcBef>
                          <a:spcPts val="0"/>
                        </a:spcBef>
                        <a:spcAft>
                          <a:spcPts val="0"/>
                        </a:spcAft>
                      </a:pPr>
                      <a:r>
                        <a:rPr lang="en-US" sz="800" dirty="0">
                          <a:effectLst/>
                        </a:rPr>
                        <a:t>National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58.1%</a:t>
                      </a: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4.6%</a:t>
                      </a:r>
                    </a:p>
                  </a:txBody>
                  <a:tcPr marL="68580" marR="68580" marT="0" marB="0"/>
                </a:tc>
                <a:tc>
                  <a:txBody>
                    <a:bodyPr/>
                    <a:lstStyle/>
                    <a:p>
                      <a:pPr marL="0" marR="0" algn="just">
                        <a:lnSpc>
                          <a:spcPct val="115000"/>
                        </a:lnSpc>
                        <a:spcBef>
                          <a:spcPts val="0"/>
                        </a:spcBef>
                        <a:spcAft>
                          <a:spcPts val="0"/>
                        </a:spcAft>
                      </a:pPr>
                      <a:r>
                        <a:rPr lang="en-US" sz="800" dirty="0">
                          <a:effectLst/>
                          <a:latin typeface="Lucida Sans" panose="020B0602030504020204" pitchFamily="34" charset="0"/>
                          <a:ea typeface="Calibri"/>
                          <a:cs typeface="Times New Roman"/>
                        </a:rPr>
                        <a:t>16.1%</a:t>
                      </a:r>
                    </a:p>
                  </a:txBody>
                  <a:tcPr marL="68580" marR="68580" marT="0" marB="0"/>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68458997"/>
              </p:ext>
            </p:extLst>
          </p:nvPr>
        </p:nvGraphicFramePr>
        <p:xfrm>
          <a:off x="3469770" y="4563229"/>
          <a:ext cx="2487784" cy="560832"/>
        </p:xfrm>
        <a:graphic>
          <a:graphicData uri="http://schemas.openxmlformats.org/drawingml/2006/table">
            <a:tbl>
              <a:tblPr firstRow="1" firstCol="1" bandRow="1">
                <a:tableStyleId>{5C22544A-7EE6-4342-B048-85BDC9FD1C3A}</a:tableStyleId>
              </a:tblPr>
              <a:tblGrid>
                <a:gridCol w="1379665">
                  <a:extLst>
                    <a:ext uri="{9D8B030D-6E8A-4147-A177-3AD203B41FA5}">
                      <a16:colId xmlns:a16="http://schemas.microsoft.com/office/drawing/2014/main" val="20000"/>
                    </a:ext>
                  </a:extLst>
                </a:gridCol>
                <a:gridCol w="1108119">
                  <a:extLst>
                    <a:ext uri="{9D8B030D-6E8A-4147-A177-3AD203B41FA5}">
                      <a16:colId xmlns:a16="http://schemas.microsoft.com/office/drawing/2014/main" val="20001"/>
                    </a:ext>
                  </a:extLst>
                </a:gridCol>
              </a:tblGrid>
              <a:tr h="0">
                <a:tc>
                  <a:txBody>
                    <a:bodyPr/>
                    <a:lstStyle/>
                    <a:p>
                      <a:pPr marL="0" marR="0" algn="just">
                        <a:lnSpc>
                          <a:spcPct val="115000"/>
                        </a:lnSpc>
                        <a:spcBef>
                          <a:spcPts val="0"/>
                        </a:spcBef>
                        <a:spcAft>
                          <a:spcPts val="0"/>
                        </a:spcAft>
                      </a:pPr>
                      <a:r>
                        <a:rPr lang="en-US" sz="800" dirty="0">
                          <a:effectLst/>
                        </a:rPr>
                        <a:t>NFP Team</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Attrition</a:t>
                      </a:r>
                      <a:endParaRPr lang="en-US" sz="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15000"/>
                        </a:lnSpc>
                        <a:spcBef>
                          <a:spcPts val="0"/>
                        </a:spcBef>
                        <a:spcAft>
                          <a:spcPts val="0"/>
                        </a:spcAft>
                      </a:pPr>
                      <a:r>
                        <a:rPr lang="en-US" sz="800" dirty="0">
                          <a:effectLst/>
                        </a:rPr>
                        <a:t>Northeastern NFP</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11.9%</a:t>
                      </a:r>
                      <a:endParaRPr lang="en-US" sz="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just">
                        <a:lnSpc>
                          <a:spcPct val="115000"/>
                        </a:lnSpc>
                        <a:spcBef>
                          <a:spcPts val="0"/>
                        </a:spcBef>
                        <a:spcAft>
                          <a:spcPts val="0"/>
                        </a:spcAft>
                      </a:pPr>
                      <a:r>
                        <a:rPr lang="en-US" sz="800" dirty="0">
                          <a:effectLst/>
                        </a:rPr>
                        <a:t>NC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12.4%</a:t>
                      </a:r>
                      <a:endParaRPr lang="en-US" sz="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just">
                        <a:lnSpc>
                          <a:spcPct val="115000"/>
                        </a:lnSpc>
                        <a:spcBef>
                          <a:spcPts val="0"/>
                        </a:spcBef>
                        <a:spcAft>
                          <a:spcPts val="0"/>
                        </a:spcAft>
                      </a:pPr>
                      <a:r>
                        <a:rPr lang="en-US" sz="800" dirty="0">
                          <a:effectLst/>
                        </a:rPr>
                        <a:t>National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15.4%</a:t>
                      </a:r>
                      <a:endParaRPr lang="en-US" sz="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14" name="Rectangle 1"/>
          <p:cNvSpPr>
            <a:spLocks noChangeArrowheads="1"/>
          </p:cNvSpPr>
          <p:nvPr/>
        </p:nvSpPr>
        <p:spPr bwMode="auto">
          <a:xfrm>
            <a:off x="1176476" y="4114800"/>
            <a:ext cx="7074373"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Attrition during Pregnancy:</a:t>
            </a:r>
            <a:endParaRPr kumimoji="0" lang="en-US" sz="600" b="0" i="0" u="none" strike="noStrike" cap="none" normalizeH="0" baseline="0" dirty="0">
              <a:ln>
                <a:noFill/>
              </a:ln>
              <a:solidFill>
                <a:schemeClr val="bg1"/>
              </a:solidFill>
              <a:effectLst/>
              <a:latin typeface="Arial"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sz="10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Attrition is a concern nationally; it is an NSO requirement that each site complete an annual plan to address attrition and develop</a:t>
            </a:r>
          </a:p>
          <a:p>
            <a:pPr marR="0" lvl="0" algn="just" defTabSz="914400" rtl="0" eaLnBrk="0" fontAlgn="base" latinLnBrk="0" hangingPunct="0">
              <a:lnSpc>
                <a:spcPct val="100000"/>
              </a:lnSpc>
              <a:spcBef>
                <a:spcPct val="0"/>
              </a:spcBef>
              <a:spcAft>
                <a:spcPct val="0"/>
              </a:spcAft>
              <a:buClrTx/>
              <a:buSzTx/>
              <a:tabLst/>
            </a:pPr>
            <a:r>
              <a:rPr lang="en-US" sz="1000" dirty="0">
                <a:solidFill>
                  <a:schemeClr val="bg1"/>
                </a:solidFill>
                <a:latin typeface="Calibri" pitchFamily="34" charset="0"/>
                <a:ea typeface="Calibri" pitchFamily="34" charset="0"/>
                <a:cs typeface="Times New Roman" pitchFamily="18" charset="0"/>
              </a:rPr>
              <a:t> </a:t>
            </a:r>
            <a:r>
              <a:rPr kumimoji="0" lang="en-US" sz="10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a plan to decrease the percentage. </a:t>
            </a:r>
            <a:endParaRPr kumimoji="0" lang="en-US" sz="1000" b="0" i="0" u="none" strike="noStrike" cap="none" normalizeH="0" baseline="0" dirty="0">
              <a:ln>
                <a:noFill/>
              </a:ln>
              <a:solidFill>
                <a:schemeClr val="bg1"/>
              </a:solidFill>
              <a:effectLst/>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472616264"/>
              </p:ext>
            </p:extLst>
          </p:nvPr>
        </p:nvGraphicFramePr>
        <p:xfrm>
          <a:off x="2438400" y="5666231"/>
          <a:ext cx="4353560" cy="1001556"/>
        </p:xfrm>
        <a:graphic>
          <a:graphicData uri="http://schemas.openxmlformats.org/drawingml/2006/table">
            <a:tbl>
              <a:tblPr firstRow="1" firstCol="1" bandRow="1">
                <a:tableStyleId>{5C22544A-7EE6-4342-B048-85BDC9FD1C3A}</a:tableStyleId>
              </a:tblPr>
              <a:tblGrid>
                <a:gridCol w="950785">
                  <a:extLst>
                    <a:ext uri="{9D8B030D-6E8A-4147-A177-3AD203B41FA5}">
                      <a16:colId xmlns:a16="http://schemas.microsoft.com/office/drawing/2014/main" val="20000"/>
                    </a:ext>
                  </a:extLst>
                </a:gridCol>
                <a:gridCol w="450398">
                  <a:extLst>
                    <a:ext uri="{9D8B030D-6E8A-4147-A177-3AD203B41FA5}">
                      <a16:colId xmlns:a16="http://schemas.microsoft.com/office/drawing/2014/main" val="20001"/>
                    </a:ext>
                  </a:extLst>
                </a:gridCol>
                <a:gridCol w="628462">
                  <a:extLst>
                    <a:ext uri="{9D8B030D-6E8A-4147-A177-3AD203B41FA5}">
                      <a16:colId xmlns:a16="http://schemas.microsoft.com/office/drawing/2014/main" val="20002"/>
                    </a:ext>
                  </a:extLst>
                </a:gridCol>
                <a:gridCol w="471347">
                  <a:extLst>
                    <a:ext uri="{9D8B030D-6E8A-4147-A177-3AD203B41FA5}">
                      <a16:colId xmlns:a16="http://schemas.microsoft.com/office/drawing/2014/main" val="20003"/>
                    </a:ext>
                  </a:extLst>
                </a:gridCol>
                <a:gridCol w="471347">
                  <a:extLst>
                    <a:ext uri="{9D8B030D-6E8A-4147-A177-3AD203B41FA5}">
                      <a16:colId xmlns:a16="http://schemas.microsoft.com/office/drawing/2014/main" val="20004"/>
                    </a:ext>
                  </a:extLst>
                </a:gridCol>
                <a:gridCol w="471347">
                  <a:extLst>
                    <a:ext uri="{9D8B030D-6E8A-4147-A177-3AD203B41FA5}">
                      <a16:colId xmlns:a16="http://schemas.microsoft.com/office/drawing/2014/main" val="20005"/>
                    </a:ext>
                  </a:extLst>
                </a:gridCol>
                <a:gridCol w="552000">
                  <a:extLst>
                    <a:ext uri="{9D8B030D-6E8A-4147-A177-3AD203B41FA5}">
                      <a16:colId xmlns:a16="http://schemas.microsoft.com/office/drawing/2014/main" val="20006"/>
                    </a:ext>
                  </a:extLst>
                </a:gridCol>
                <a:gridCol w="195314">
                  <a:extLst>
                    <a:ext uri="{9D8B030D-6E8A-4147-A177-3AD203B41FA5}">
                      <a16:colId xmlns:a16="http://schemas.microsoft.com/office/drawing/2014/main" val="20007"/>
                    </a:ext>
                  </a:extLst>
                </a:gridCol>
                <a:gridCol w="162560">
                  <a:extLst>
                    <a:ext uri="{9D8B030D-6E8A-4147-A177-3AD203B41FA5}">
                      <a16:colId xmlns:a16="http://schemas.microsoft.com/office/drawing/2014/main" val="20008"/>
                    </a:ext>
                  </a:extLst>
                </a:gridCol>
              </a:tblGrid>
              <a:tr h="149989">
                <a:tc>
                  <a:txBody>
                    <a:bodyPr/>
                    <a:lstStyle/>
                    <a:p>
                      <a:pPr marL="0" marR="0" algn="just">
                        <a:lnSpc>
                          <a:spcPct val="115000"/>
                        </a:lnSpc>
                        <a:spcBef>
                          <a:spcPts val="0"/>
                        </a:spcBef>
                        <a:spcAft>
                          <a:spcPts val="0"/>
                        </a:spcAft>
                      </a:pPr>
                      <a:r>
                        <a:rPr lang="en-US" sz="800" dirty="0">
                          <a:effectLst/>
                        </a:rPr>
                        <a:t>NFP Team</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Total Births</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%&lt;15</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%15-17</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%18-19</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%20-24</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260422">
                <a:tc>
                  <a:txBody>
                    <a:bodyPr/>
                    <a:lstStyle/>
                    <a:p>
                      <a:pPr marL="0" marR="0" algn="just">
                        <a:lnSpc>
                          <a:spcPct val="115000"/>
                        </a:lnSpc>
                        <a:spcBef>
                          <a:spcPts val="0"/>
                        </a:spcBef>
                        <a:spcAft>
                          <a:spcPts val="0"/>
                        </a:spcAft>
                      </a:pPr>
                      <a:r>
                        <a:rPr lang="en-US" sz="800" dirty="0">
                          <a:effectLst/>
                        </a:rPr>
                        <a:t>Northeastern NFP</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6.6%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152</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33.3%</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13.0%</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3.4%</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6.5%</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150047">
                <a:tc>
                  <a:txBody>
                    <a:bodyPr/>
                    <a:lstStyle/>
                    <a:p>
                      <a:pPr marL="0" marR="0" algn="just">
                        <a:lnSpc>
                          <a:spcPct val="115000"/>
                        </a:lnSpc>
                        <a:spcBef>
                          <a:spcPts val="0"/>
                        </a:spcBef>
                        <a:spcAft>
                          <a:spcPts val="0"/>
                        </a:spcAft>
                      </a:pPr>
                      <a:r>
                        <a:rPr lang="en-US" sz="800" dirty="0">
                          <a:effectLst/>
                        </a:rPr>
                        <a:t>NC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9.2%</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3,636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9.%</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8.6%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9.3%</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8.7%</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2"/>
                  </a:ext>
                </a:extLst>
              </a:tr>
              <a:tr h="290677">
                <a:tc>
                  <a:txBody>
                    <a:bodyPr/>
                    <a:lstStyle/>
                    <a:p>
                      <a:pPr marL="0" marR="0" algn="just">
                        <a:lnSpc>
                          <a:spcPct val="115000"/>
                        </a:lnSpc>
                        <a:spcBef>
                          <a:spcPts val="0"/>
                        </a:spcBef>
                        <a:spcAft>
                          <a:spcPts val="0"/>
                        </a:spcAft>
                      </a:pPr>
                      <a:r>
                        <a:rPr lang="en-US" sz="800" dirty="0">
                          <a:effectLst/>
                        </a:rPr>
                        <a:t>National Total</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9.6%</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157,913</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11.4%</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9.2%</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8.8%</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800" dirty="0">
                          <a:effectLst/>
                        </a:rPr>
                        <a:t>   9.2%</a:t>
                      </a:r>
                      <a:endParaRPr lang="en-US" sz="8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tc>
                  <a:txBody>
                    <a:bodyPr/>
                    <a:lstStyle/>
                    <a:p>
                      <a:pPr marL="0" marR="0" algn="just">
                        <a:lnSpc>
                          <a:spcPct val="115000"/>
                        </a:lnSpc>
                        <a:spcBef>
                          <a:spcPts val="0"/>
                        </a:spcBef>
                        <a:spcAft>
                          <a:spcPts val="0"/>
                        </a:spcAft>
                      </a:pPr>
                      <a:endParaRPr lang="en-US" sz="8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16" name="Rectangle 2"/>
          <p:cNvSpPr>
            <a:spLocks noChangeArrowheads="1"/>
          </p:cNvSpPr>
          <p:nvPr/>
        </p:nvSpPr>
        <p:spPr bwMode="auto">
          <a:xfrm>
            <a:off x="561833" y="5243155"/>
            <a:ext cx="807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a:t>
            </a:r>
            <a:r>
              <a:rPr kumimoji="0" lang="en-US" sz="1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Another focus area nationally for NFP is the impact on Premature Birth. The table listed below offers baseline data and will be more relevant as      more data is collected.</a:t>
            </a:r>
            <a:endParaRPr kumimoji="0" lang="en-US" sz="1000" b="1" i="0" u="none" strike="noStrike" cap="none" normalizeH="0" baseline="0" dirty="0">
              <a:ln>
                <a:noFill/>
              </a:ln>
              <a:solidFill>
                <a:schemeClr val="bg1"/>
              </a:solidFill>
              <a:effectLst/>
              <a:latin typeface="Arial" pitchFamily="34" charset="0"/>
              <a:cs typeface="Arial" pitchFamily="34" charset="0"/>
            </a:endParaRPr>
          </a:p>
        </p:txBody>
      </p:sp>
      <p:sp>
        <p:nvSpPr>
          <p:cNvPr id="4" name="TextBox 3"/>
          <p:cNvSpPr txBox="1"/>
          <p:nvPr/>
        </p:nvSpPr>
        <p:spPr>
          <a:xfrm>
            <a:off x="3144212" y="1426137"/>
            <a:ext cx="5168650" cy="461665"/>
          </a:xfrm>
          <a:prstGeom prst="rect">
            <a:avLst/>
          </a:prstGeom>
          <a:noFill/>
        </p:spPr>
        <p:txBody>
          <a:bodyPr wrap="square" rtlCol="0">
            <a:spAutoFit/>
          </a:bodyPr>
          <a:lstStyle/>
          <a:p>
            <a:r>
              <a:rPr lang="en-US" sz="1200" i="1" dirty="0">
                <a:solidFill>
                  <a:schemeClr val="bg1"/>
                </a:solidFill>
              </a:rPr>
              <a:t>Serving the Counties of Edgecombe, Halifax, Hertford, Nash and Northampton</a:t>
            </a:r>
          </a:p>
        </p:txBody>
      </p:sp>
    </p:spTree>
    <p:extLst>
      <p:ext uri="{BB962C8B-B14F-4D97-AF65-F5344CB8AC3E}">
        <p14:creationId xmlns:p14="http://schemas.microsoft.com/office/powerpoint/2010/main" val="3041098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031" y="567154"/>
            <a:ext cx="7520940" cy="548640"/>
          </a:xfrm>
        </p:spPr>
        <p:txBody>
          <a:bodyPr>
            <a:normAutofit fontScale="90000"/>
          </a:bodyPr>
          <a:lstStyle/>
          <a:p>
            <a:r>
              <a:rPr lang="en-US" dirty="0"/>
              <a:t> </a:t>
            </a:r>
          </a:p>
        </p:txBody>
      </p:sp>
      <p:sp>
        <p:nvSpPr>
          <p:cNvPr id="5" name="Rectangle 4"/>
          <p:cNvSpPr/>
          <p:nvPr/>
        </p:nvSpPr>
        <p:spPr>
          <a:xfrm>
            <a:off x="228600" y="2799619"/>
            <a:ext cx="4572000" cy="1446550"/>
          </a:xfrm>
          <a:prstGeom prst="rect">
            <a:avLst/>
          </a:prstGeom>
        </p:spPr>
        <p:txBody>
          <a:bodyPr>
            <a:spAutoFit/>
          </a:bodyPr>
          <a:lstStyle/>
          <a:p>
            <a:r>
              <a:rPr lang="en-US" sz="1100" dirty="0">
                <a:solidFill>
                  <a:schemeClr val="bg1"/>
                </a:solidFill>
              </a:rPr>
              <a:t>Through our Public Health Preparedness &amp; Response (PHP&amp;R) program, the Northampton County Health Department's Preparedness Coordinator, along with local emergency management and first responders, aim to work with the community to keep Northampton County citizens prepared and safe during any disaster.</a:t>
            </a:r>
          </a:p>
          <a:p>
            <a:endParaRPr lang="en-US" sz="1100" dirty="0">
              <a:solidFill>
                <a:schemeClr val="bg1"/>
              </a:solidFill>
            </a:endParaRPr>
          </a:p>
          <a:p>
            <a:endParaRPr lang="en-US" sz="1100" dirty="0">
              <a:solidFill>
                <a:schemeClr val="bg1"/>
              </a:solidFill>
            </a:endParaRPr>
          </a:p>
        </p:txBody>
      </p:sp>
      <p:sp>
        <p:nvSpPr>
          <p:cNvPr id="7" name="TextBox 6"/>
          <p:cNvSpPr txBox="1"/>
          <p:nvPr/>
        </p:nvSpPr>
        <p:spPr>
          <a:xfrm>
            <a:off x="6705600" y="228600"/>
            <a:ext cx="1905000" cy="21544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a:t>
            </a:r>
            <a:r>
              <a:rPr lang="en-US" sz="800" dirty="0" smtClean="0">
                <a:solidFill>
                  <a:schemeClr val="bg1"/>
                </a:solidFill>
              </a:rPr>
              <a:t>Report</a:t>
            </a:r>
            <a:endParaRPr lang="en-US" sz="800" dirty="0">
              <a:solidFill>
                <a:schemeClr val="bg1"/>
              </a:solidFill>
            </a:endParaRPr>
          </a:p>
        </p:txBody>
      </p:sp>
      <p:cxnSp>
        <p:nvCxnSpPr>
          <p:cNvPr id="8" name="Straight Connector 7"/>
          <p:cNvCxnSpPr/>
          <p:nvPr/>
        </p:nvCxnSpPr>
        <p:spPr>
          <a:xfrm>
            <a:off x="6705599" y="390843"/>
            <a:ext cx="144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290" name="Picture 2" descr="sky-clouds-horizon-hurricane-tornado-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857" y="444044"/>
            <a:ext cx="2336708" cy="130855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Tornadoes - disastrous but at times look beautif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90843"/>
            <a:ext cx="3590715" cy="227412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28600" y="383843"/>
            <a:ext cx="6400799"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Preparedness &amp; response </a:t>
            </a:r>
          </a:p>
        </p:txBody>
      </p:sp>
      <p:graphicFrame>
        <p:nvGraphicFramePr>
          <p:cNvPr id="11" name="Table 10"/>
          <p:cNvGraphicFramePr>
            <a:graphicFrameLocks noGrp="1"/>
          </p:cNvGraphicFramePr>
          <p:nvPr>
            <p:extLst>
              <p:ext uri="{D42A27DB-BD31-4B8C-83A1-F6EECF244321}">
                <p14:modId xmlns:p14="http://schemas.microsoft.com/office/powerpoint/2010/main" val="275940939"/>
              </p:ext>
            </p:extLst>
          </p:nvPr>
        </p:nvGraphicFramePr>
        <p:xfrm>
          <a:off x="4921284" y="1987337"/>
          <a:ext cx="4003133" cy="4635358"/>
        </p:xfrm>
        <a:graphic>
          <a:graphicData uri="http://schemas.openxmlformats.org/drawingml/2006/table">
            <a:tbl>
              <a:tblPr>
                <a:tableStyleId>{5C22544A-7EE6-4342-B048-85BDC9FD1C3A}</a:tableStyleId>
              </a:tblPr>
              <a:tblGrid>
                <a:gridCol w="4003133">
                  <a:extLst>
                    <a:ext uri="{9D8B030D-6E8A-4147-A177-3AD203B41FA5}">
                      <a16:colId xmlns:a16="http://schemas.microsoft.com/office/drawing/2014/main" val="3143501956"/>
                    </a:ext>
                  </a:extLst>
                </a:gridCol>
              </a:tblGrid>
              <a:tr h="194182">
                <a:tc>
                  <a:txBody>
                    <a:bodyPr/>
                    <a:lstStyle/>
                    <a:p>
                      <a:pPr algn="ctr" fontAlgn="b"/>
                      <a:r>
                        <a:rPr lang="en-US" sz="900" u="sng" strike="noStrike" dirty="0">
                          <a:effectLst/>
                        </a:rPr>
                        <a:t>PREPAREDNESS</a:t>
                      </a:r>
                      <a:endParaRPr lang="en-US" sz="900" b="1" i="0" u="sng"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1664491002"/>
                  </a:ext>
                </a:extLst>
              </a:tr>
              <a:tr h="194182">
                <a:tc>
                  <a:txBody>
                    <a:bodyPr/>
                    <a:lstStyle/>
                    <a:p>
                      <a:pPr algn="ctr" fontAlgn="b"/>
                      <a:r>
                        <a:rPr lang="en-US" sz="900" u="sng" strike="noStrike" dirty="0">
                          <a:effectLst/>
                        </a:rPr>
                        <a:t>2017-2018</a:t>
                      </a:r>
                      <a:endParaRPr lang="en-US" sz="900" b="1" i="0" u="sng"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471636907"/>
                  </a:ext>
                </a:extLst>
              </a:tr>
              <a:tr h="149371">
                <a:tc>
                  <a:txBody>
                    <a:bodyPr/>
                    <a:lstStyle/>
                    <a:p>
                      <a:pPr algn="l" fontAlgn="b"/>
                      <a:r>
                        <a:rPr lang="en-US" sz="900" u="none" strike="noStrike" dirty="0">
                          <a:effectLst/>
                        </a:rPr>
                        <a:t> </a:t>
                      </a:r>
                      <a:endParaRPr lang="en-US" sz="900" b="1"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799044817"/>
                  </a:ext>
                </a:extLst>
              </a:tr>
              <a:tr h="149371">
                <a:tc>
                  <a:txBody>
                    <a:bodyPr/>
                    <a:lstStyle/>
                    <a:p>
                      <a:pPr algn="l" fontAlgn="b"/>
                      <a:r>
                        <a:rPr lang="en-US" sz="900" u="none" strike="noStrike" dirty="0">
                          <a:effectLst/>
                        </a:rPr>
                        <a:t>July 2017-Conducted a hurricane tabletop exercise for Home Health</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2276759234"/>
                  </a:ext>
                </a:extLst>
              </a:tr>
              <a:tr h="149371">
                <a:tc>
                  <a:txBody>
                    <a:bodyPr/>
                    <a:lstStyle/>
                    <a:p>
                      <a:pPr algn="l" fontAlgn="b"/>
                      <a:r>
                        <a:rPr lang="en-US" sz="900" u="none" strike="noStrike" dirty="0">
                          <a:effectLst/>
                        </a:rPr>
                        <a:t>August 2017-Conducted Respiratory Fit testing for staff</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1718034212"/>
                  </a:ext>
                </a:extLst>
              </a:tr>
              <a:tr h="149371">
                <a:tc>
                  <a:txBody>
                    <a:bodyPr/>
                    <a:lstStyle/>
                    <a:p>
                      <a:pPr algn="l" fontAlgn="b"/>
                      <a:r>
                        <a:rPr lang="en-US" sz="900" u="none" strike="noStrike" dirty="0">
                          <a:effectLst/>
                        </a:rPr>
                        <a:t>August 2017-Conducted Annual Safety training including </a:t>
                      </a:r>
                      <a:r>
                        <a:rPr lang="en-US" sz="900" u="none" strike="noStrike" dirty="0" err="1">
                          <a:effectLst/>
                        </a:rPr>
                        <a:t>Bloodborne</a:t>
                      </a:r>
                      <a:r>
                        <a:rPr lang="en-US" sz="900" u="none" strike="noStrike" dirty="0">
                          <a:effectLst/>
                        </a:rPr>
                        <a:t> </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2232332204"/>
                  </a:ext>
                </a:extLst>
              </a:tr>
              <a:tr h="149371">
                <a:tc>
                  <a:txBody>
                    <a:bodyPr/>
                    <a:lstStyle/>
                    <a:p>
                      <a:pPr algn="l" fontAlgn="b"/>
                      <a:r>
                        <a:rPr lang="en-US" sz="900" u="none" strike="noStrike" dirty="0">
                          <a:effectLst/>
                        </a:rPr>
                        <a:t>pathogens</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248019954"/>
                  </a:ext>
                </a:extLst>
              </a:tr>
              <a:tr h="149371">
                <a:tc>
                  <a:txBody>
                    <a:bodyPr/>
                    <a:lstStyle/>
                    <a:p>
                      <a:pPr algn="l" fontAlgn="b"/>
                      <a:r>
                        <a:rPr lang="en-US" sz="900" u="none" strike="noStrike" dirty="0">
                          <a:effectLst/>
                        </a:rPr>
                        <a:t>September 2017-Participated in Emergency Readiness tabletop exercise</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806038351"/>
                  </a:ext>
                </a:extLst>
              </a:tr>
              <a:tr h="149371">
                <a:tc>
                  <a:txBody>
                    <a:bodyPr/>
                    <a:lstStyle/>
                    <a:p>
                      <a:pPr algn="l" fontAlgn="b"/>
                      <a:r>
                        <a:rPr lang="en-US" sz="900" u="none" strike="noStrike" dirty="0">
                          <a:effectLst/>
                        </a:rPr>
                        <a:t>for Northampton County with 83rd Civil Affairs Battalion, U.S. Army</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185466589"/>
                  </a:ext>
                </a:extLst>
              </a:tr>
              <a:tr h="149371">
                <a:tc>
                  <a:txBody>
                    <a:bodyPr/>
                    <a:lstStyle/>
                    <a:p>
                      <a:pPr algn="l" fontAlgn="b"/>
                      <a:r>
                        <a:rPr lang="en-US" sz="900" u="none" strike="noStrike" dirty="0">
                          <a:effectLst/>
                        </a:rPr>
                        <a:t>October 2017-Gave out Preparedness information and incentives at a </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2216034661"/>
                  </a:ext>
                </a:extLst>
              </a:tr>
              <a:tr h="149371">
                <a:tc>
                  <a:txBody>
                    <a:bodyPr/>
                    <a:lstStyle/>
                    <a:p>
                      <a:pPr algn="l" fontAlgn="b"/>
                      <a:r>
                        <a:rPr lang="en-US" sz="900" u="none" strike="noStrike" dirty="0">
                          <a:effectLst/>
                        </a:rPr>
                        <a:t>booth for "Open House Gaston Volunteer Fire Dept.'s Safety Day"</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238136392"/>
                  </a:ext>
                </a:extLst>
              </a:tr>
              <a:tr h="149371">
                <a:tc>
                  <a:txBody>
                    <a:bodyPr/>
                    <a:lstStyle/>
                    <a:p>
                      <a:pPr algn="l" fontAlgn="b"/>
                      <a:r>
                        <a:rPr lang="en-US" sz="900" u="none" strike="noStrike" dirty="0">
                          <a:effectLst/>
                        </a:rPr>
                        <a:t>October 2017-Participated in Regional (Northampton, Wilson, Halifax,</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484292614"/>
                  </a:ext>
                </a:extLst>
              </a:tr>
              <a:tr h="149371">
                <a:tc>
                  <a:txBody>
                    <a:bodyPr/>
                    <a:lstStyle/>
                    <a:p>
                      <a:pPr algn="l" fontAlgn="b"/>
                      <a:r>
                        <a:rPr lang="en-US" sz="900" u="none" strike="noStrike" dirty="0">
                          <a:effectLst/>
                        </a:rPr>
                        <a:t>Edgecombe and Nash) tabletop exercise including meeting guidelines</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816907934"/>
                  </a:ext>
                </a:extLst>
              </a:tr>
              <a:tr h="149371">
                <a:tc>
                  <a:txBody>
                    <a:bodyPr/>
                    <a:lstStyle/>
                    <a:p>
                      <a:pPr algn="l" fontAlgn="b"/>
                      <a:r>
                        <a:rPr lang="en-US" sz="900" u="none" strike="noStrike" dirty="0">
                          <a:effectLst/>
                        </a:rPr>
                        <a:t>for the Centers for Medicare and Medicaid Services (CMS)</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2122104479"/>
                  </a:ext>
                </a:extLst>
              </a:tr>
              <a:tr h="149371">
                <a:tc>
                  <a:txBody>
                    <a:bodyPr/>
                    <a:lstStyle/>
                    <a:p>
                      <a:pPr algn="l" fontAlgn="b"/>
                      <a:r>
                        <a:rPr lang="en-US" sz="900" u="none" strike="noStrike" dirty="0">
                          <a:effectLst/>
                        </a:rPr>
                        <a:t>January/February 2018-Collaborated with Northampton County Cooperative</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823087373"/>
                  </a:ext>
                </a:extLst>
              </a:tr>
              <a:tr h="149371">
                <a:tc>
                  <a:txBody>
                    <a:bodyPr/>
                    <a:lstStyle/>
                    <a:p>
                      <a:pPr algn="l" fontAlgn="b"/>
                      <a:r>
                        <a:rPr lang="en-US" sz="900" u="none" strike="noStrike" dirty="0">
                          <a:effectLst/>
                        </a:rPr>
                        <a:t>Extension and Fit tested 98 farmers</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374326519"/>
                  </a:ext>
                </a:extLst>
              </a:tr>
              <a:tr h="149371">
                <a:tc>
                  <a:txBody>
                    <a:bodyPr/>
                    <a:lstStyle/>
                    <a:p>
                      <a:pPr algn="l" fontAlgn="b"/>
                      <a:r>
                        <a:rPr lang="en-US" sz="900" u="none" strike="noStrike" dirty="0">
                          <a:effectLst/>
                        </a:rPr>
                        <a:t>March 2018-Gave out Preparedness information in water bottles during</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212089349"/>
                  </a:ext>
                </a:extLst>
              </a:tr>
              <a:tr h="149371">
                <a:tc>
                  <a:txBody>
                    <a:bodyPr/>
                    <a:lstStyle/>
                    <a:p>
                      <a:pPr algn="l" fontAlgn="b"/>
                      <a:r>
                        <a:rPr lang="en-US" sz="900" u="none" strike="noStrike" dirty="0">
                          <a:effectLst/>
                        </a:rPr>
                        <a:t>the Woodland Easter parade</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191978381"/>
                  </a:ext>
                </a:extLst>
              </a:tr>
              <a:tr h="149371">
                <a:tc>
                  <a:txBody>
                    <a:bodyPr/>
                    <a:lstStyle/>
                    <a:p>
                      <a:pPr algn="l" fontAlgn="b"/>
                      <a:r>
                        <a:rPr lang="en-US" sz="900" u="none" strike="noStrike" dirty="0">
                          <a:effectLst/>
                        </a:rPr>
                        <a:t>April 2018-Conducted and hosted Strategic National Stockpile:  Law</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560860763"/>
                  </a:ext>
                </a:extLst>
              </a:tr>
              <a:tr h="149371">
                <a:tc>
                  <a:txBody>
                    <a:bodyPr/>
                    <a:lstStyle/>
                    <a:p>
                      <a:pPr algn="l" fontAlgn="b"/>
                      <a:r>
                        <a:rPr lang="en-US" sz="900" u="none" strike="noStrike" dirty="0">
                          <a:effectLst/>
                        </a:rPr>
                        <a:t>Enforcement training with the US Marshal for Northampton, Wilson,</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1278049621"/>
                  </a:ext>
                </a:extLst>
              </a:tr>
              <a:tr h="149371">
                <a:tc>
                  <a:txBody>
                    <a:bodyPr/>
                    <a:lstStyle/>
                    <a:p>
                      <a:pPr algn="l" fontAlgn="b"/>
                      <a:r>
                        <a:rPr lang="en-US" sz="900" u="none" strike="noStrike" dirty="0">
                          <a:effectLst/>
                        </a:rPr>
                        <a:t>Halifax, Edgecombe and Nash counties.</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1163852980"/>
                  </a:ext>
                </a:extLst>
              </a:tr>
              <a:tr h="149371">
                <a:tc>
                  <a:txBody>
                    <a:bodyPr/>
                    <a:lstStyle/>
                    <a:p>
                      <a:pPr algn="l" fontAlgn="b"/>
                      <a:r>
                        <a:rPr lang="en-US" sz="900" u="none" strike="noStrike" dirty="0">
                          <a:effectLst/>
                        </a:rPr>
                        <a:t>May 2018-Participated in Regional Sheltering tabletop exercise</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803139246"/>
                  </a:ext>
                </a:extLst>
              </a:tr>
              <a:tr h="149371">
                <a:tc>
                  <a:txBody>
                    <a:bodyPr/>
                    <a:lstStyle/>
                    <a:p>
                      <a:pPr algn="l" fontAlgn="b"/>
                      <a:r>
                        <a:rPr lang="en-US" sz="900" u="none" strike="noStrike" dirty="0">
                          <a:effectLst/>
                        </a:rPr>
                        <a:t>May 2018-Medical Countermeasure Material Operational Readiness Review</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948102734"/>
                  </a:ext>
                </a:extLst>
              </a:tr>
              <a:tr h="149371">
                <a:tc>
                  <a:txBody>
                    <a:bodyPr/>
                    <a:lstStyle/>
                    <a:p>
                      <a:pPr algn="l" fontAlgn="b"/>
                      <a:r>
                        <a:rPr lang="en-US" sz="900" u="none" strike="noStrike" dirty="0">
                          <a:effectLst/>
                        </a:rPr>
                        <a:t>(MCM ORR) submitted (There was no grade tied to this year's submission)</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039475494"/>
                  </a:ext>
                </a:extLst>
              </a:tr>
              <a:tr h="149371">
                <a:tc>
                  <a:txBody>
                    <a:bodyPr/>
                    <a:lstStyle/>
                    <a:p>
                      <a:pPr algn="l" fontAlgn="b"/>
                      <a:r>
                        <a:rPr lang="en-US" sz="900" u="none" strike="noStrike" dirty="0">
                          <a:effectLst/>
                        </a:rPr>
                        <a:t>June 2018- Participated in the North Carolina Public Health </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3611036569"/>
                  </a:ext>
                </a:extLst>
              </a:tr>
              <a:tr h="246462">
                <a:tc>
                  <a:txBody>
                    <a:bodyPr/>
                    <a:lstStyle/>
                    <a:p>
                      <a:pPr algn="ctr" fontAlgn="b"/>
                      <a:r>
                        <a:rPr lang="en-US" sz="900" u="none" strike="noStrike" dirty="0">
                          <a:effectLst/>
                        </a:rPr>
                        <a:t>Preparedness &amp; Response (NCPHP&amp;R) Central Region Pan Flu readiness tabletop exercise</a:t>
                      </a:r>
                      <a:endParaRPr lang="en-US" sz="900" b="0" i="0" u="none" strike="noStrike" dirty="0">
                        <a:solidFill>
                          <a:srgbClr val="000000"/>
                        </a:solidFill>
                        <a:effectLst/>
                        <a:latin typeface="Grad"/>
                      </a:endParaRPr>
                    </a:p>
                  </a:txBody>
                  <a:tcPr marL="7469" marR="7469" marT="7469" marB="0" anchor="b">
                    <a:solidFill>
                      <a:schemeClr val="accent6">
                        <a:lumMod val="40000"/>
                        <a:lumOff val="60000"/>
                      </a:schemeClr>
                    </a:solidFill>
                  </a:tcPr>
                </a:tc>
                <a:extLst>
                  <a:ext uri="{0D108BD9-81ED-4DB2-BD59-A6C34878D82A}">
                    <a16:rowId xmlns:a16="http://schemas.microsoft.com/office/drawing/2014/main" val="2492603826"/>
                  </a:ext>
                </a:extLst>
              </a:tr>
            </a:tbl>
          </a:graphicData>
        </a:graphic>
      </p:graphicFrame>
      <p:pic>
        <p:nvPicPr>
          <p:cNvPr id="10242" name="Picture 2" descr="Image result for images of public health prepared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6" y="3962400"/>
            <a:ext cx="497022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0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rgbClr val="C00000"/>
                </a:solidFill>
              </a:rPr>
              <a:t>Quality Improvement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92" y="517836"/>
            <a:ext cx="1698261" cy="178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05600" y="228600"/>
            <a:ext cx="1905000" cy="338554"/>
          </a:xfrm>
          <a:prstGeom prst="rect">
            <a:avLst/>
          </a:prstGeom>
          <a:noFill/>
        </p:spPr>
        <p:txBody>
          <a:bodyPr wrap="square" rtlCol="0">
            <a:spAutoFit/>
          </a:bodyPr>
          <a:lstStyle/>
          <a:p>
            <a:r>
              <a:rPr lang="en-US" sz="800" u="sng" dirty="0" smtClean="0">
                <a:solidFill>
                  <a:schemeClr val="bg1"/>
                </a:solidFill>
              </a:rPr>
              <a:t>2017-2018 </a:t>
            </a:r>
            <a:r>
              <a:rPr lang="en-US" sz="800" u="sng" dirty="0">
                <a:solidFill>
                  <a:schemeClr val="bg1"/>
                </a:solidFill>
              </a:rPr>
              <a:t>Statistical Report</a:t>
            </a:r>
          </a:p>
          <a:p>
            <a:r>
              <a:rPr lang="en-US" sz="800" dirty="0">
                <a:solidFill>
                  <a:schemeClr val="bg1"/>
                </a:solidFill>
              </a:rPr>
              <a:t> 	</a:t>
            </a:r>
          </a:p>
        </p:txBody>
      </p:sp>
      <p:pic>
        <p:nvPicPr>
          <p:cNvPr id="12290" name="Picture 2" descr="Image result for images of quality impr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666" y="238473"/>
            <a:ext cx="2133600" cy="9260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206650421"/>
              </p:ext>
            </p:extLst>
          </p:nvPr>
        </p:nvGraphicFramePr>
        <p:xfrm>
          <a:off x="2057400" y="2078183"/>
          <a:ext cx="5105400" cy="2244090"/>
        </p:xfrm>
        <a:graphic>
          <a:graphicData uri="http://schemas.openxmlformats.org/drawingml/2006/table">
            <a:tbl>
              <a:tblPr>
                <a:tableStyleId>{5C22544A-7EE6-4342-B048-85BDC9FD1C3A}</a:tableStyleId>
              </a:tblPr>
              <a:tblGrid>
                <a:gridCol w="5105400">
                  <a:extLst>
                    <a:ext uri="{9D8B030D-6E8A-4147-A177-3AD203B41FA5}">
                      <a16:colId xmlns:a16="http://schemas.microsoft.com/office/drawing/2014/main" val="1979603060"/>
                    </a:ext>
                  </a:extLst>
                </a:gridCol>
              </a:tblGrid>
              <a:tr h="247650">
                <a:tc>
                  <a:txBody>
                    <a:bodyPr/>
                    <a:lstStyle/>
                    <a:p>
                      <a:pPr algn="ctr" fontAlgn="b"/>
                      <a:r>
                        <a:rPr lang="en-US" sz="1400" u="sng" strike="noStrike" dirty="0">
                          <a:effectLst/>
                        </a:rPr>
                        <a:t>QUALITY IMPROVEMENT</a:t>
                      </a:r>
                      <a:endParaRPr lang="en-US" sz="1400" b="1" i="0" u="sng"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2041895221"/>
                  </a:ext>
                </a:extLst>
              </a:tr>
              <a:tr h="190500">
                <a:tc>
                  <a:txBody>
                    <a:bodyPr/>
                    <a:lstStyle/>
                    <a:p>
                      <a:pPr algn="l" fontAlgn="b"/>
                      <a:r>
                        <a:rPr lang="en-US" sz="1400" u="none" strike="noStrike" dirty="0">
                          <a:effectLst/>
                        </a:rPr>
                        <a:t>                                                                2017-2018</a:t>
                      </a:r>
                      <a:endParaRPr lang="en-US" sz="1400" b="0" i="0" u="none"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4168745496"/>
                  </a:ext>
                </a:extLst>
              </a:tr>
              <a:tr h="190500">
                <a:tc>
                  <a:txBody>
                    <a:bodyPr/>
                    <a:lstStyle/>
                    <a:p>
                      <a:pPr algn="l" fontAlgn="b"/>
                      <a:r>
                        <a:rPr lang="en-US" sz="1400" u="none" strike="noStrike" dirty="0">
                          <a:effectLst/>
                        </a:rPr>
                        <a:t> </a:t>
                      </a:r>
                      <a:endParaRPr lang="en-US" sz="1400" b="1" i="0" u="none"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319834321"/>
                  </a:ext>
                </a:extLst>
              </a:tr>
              <a:tr h="190500">
                <a:tc>
                  <a:txBody>
                    <a:bodyPr/>
                    <a:lstStyle/>
                    <a:p>
                      <a:pPr algn="l" fontAlgn="b"/>
                      <a:r>
                        <a:rPr lang="en-US" sz="1400" u="none" strike="noStrike" dirty="0">
                          <a:effectLst/>
                        </a:rPr>
                        <a:t>October 2017-Conducted client satisfaction surveys</a:t>
                      </a:r>
                      <a:endParaRPr lang="en-US" sz="1400" b="0" i="0" u="none"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65012281"/>
                  </a:ext>
                </a:extLst>
              </a:tr>
              <a:tr h="190500">
                <a:tc>
                  <a:txBody>
                    <a:bodyPr/>
                    <a:lstStyle/>
                    <a:p>
                      <a:pPr algn="l" fontAlgn="b"/>
                      <a:r>
                        <a:rPr lang="en-US" sz="1400" u="none" strike="noStrike" dirty="0">
                          <a:effectLst/>
                        </a:rPr>
                        <a:t>January 2018-Re-Accreditation Site Visit</a:t>
                      </a:r>
                      <a:endParaRPr lang="en-US" sz="1400" b="0" i="0" u="none"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971845913"/>
                  </a:ext>
                </a:extLst>
              </a:tr>
              <a:tr h="190500">
                <a:tc>
                  <a:txBody>
                    <a:bodyPr/>
                    <a:lstStyle/>
                    <a:p>
                      <a:pPr algn="l" fontAlgn="b"/>
                      <a:r>
                        <a:rPr lang="en-US" sz="1400" u="none" strike="noStrike" dirty="0">
                          <a:effectLst/>
                        </a:rPr>
                        <a:t>April 2018-Cultural Diversity training</a:t>
                      </a:r>
                      <a:endParaRPr lang="en-US" sz="1400" b="0" i="0" u="none"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1998044368"/>
                  </a:ext>
                </a:extLst>
              </a:tr>
              <a:tr h="190500">
                <a:tc>
                  <a:txBody>
                    <a:bodyPr/>
                    <a:lstStyle/>
                    <a:p>
                      <a:pPr algn="l" fontAlgn="b"/>
                      <a:r>
                        <a:rPr lang="en-US" sz="1400" u="none" strike="noStrike" dirty="0">
                          <a:effectLst/>
                        </a:rPr>
                        <a:t>April/May 2018-Conducted client satisfaction surveys</a:t>
                      </a:r>
                      <a:endParaRPr lang="en-US" sz="1400" b="0" i="0" u="none"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3438986168"/>
                  </a:ext>
                </a:extLst>
              </a:tr>
              <a:tr h="190500">
                <a:tc>
                  <a:txBody>
                    <a:bodyPr/>
                    <a:lstStyle/>
                    <a:p>
                      <a:pPr algn="l" fontAlgn="b"/>
                      <a:r>
                        <a:rPr lang="en-US" sz="1400" u="none" strike="noStrike" dirty="0">
                          <a:effectLst/>
                        </a:rPr>
                        <a:t>May 2018-Earned Re-accreditation with Honors status from the North Carolina Local Health</a:t>
                      </a:r>
                      <a:endParaRPr lang="en-US" sz="1400" b="0" i="0" u="none"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2619755509"/>
                  </a:ext>
                </a:extLst>
              </a:tr>
              <a:tr h="190500">
                <a:tc>
                  <a:txBody>
                    <a:bodyPr/>
                    <a:lstStyle/>
                    <a:p>
                      <a:pPr algn="l" fontAlgn="b"/>
                      <a:r>
                        <a:rPr lang="en-US" sz="1400" u="none" strike="noStrike" dirty="0">
                          <a:effectLst/>
                        </a:rPr>
                        <a:t>Department Accreditation Board</a:t>
                      </a:r>
                      <a:endParaRPr lang="en-US" sz="1400" b="0" i="0" u="none" strike="noStrike" dirty="0">
                        <a:solidFill>
                          <a:srgbClr val="000000"/>
                        </a:solidFill>
                        <a:effectLst/>
                        <a:latin typeface="Grad"/>
                      </a:endParaRPr>
                    </a:p>
                  </a:txBody>
                  <a:tcPr marL="9525" marR="9525" marT="9525" marB="0" anchor="b">
                    <a:solidFill>
                      <a:schemeClr val="tx2">
                        <a:lumMod val="90000"/>
                      </a:schemeClr>
                    </a:solidFill>
                  </a:tcPr>
                </a:tc>
                <a:extLst>
                  <a:ext uri="{0D108BD9-81ED-4DB2-BD59-A6C34878D82A}">
                    <a16:rowId xmlns:a16="http://schemas.microsoft.com/office/drawing/2014/main" val="3440187808"/>
                  </a:ext>
                </a:extLst>
              </a:tr>
            </a:tbl>
          </a:graphicData>
        </a:graphic>
      </p:graphicFrame>
      <p:pic>
        <p:nvPicPr>
          <p:cNvPr id="11266" name="Picture 2" descr="Image result for image of quality improv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396165"/>
            <a:ext cx="2016125" cy="194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5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24400" y="762001"/>
            <a:ext cx="3304572" cy="762000"/>
          </a:xfrm>
        </p:spPr>
        <p:txBody>
          <a:bodyPr/>
          <a:lstStyle/>
          <a:p>
            <a:r>
              <a:rPr lang="en-US" dirty="0">
                <a:solidFill>
                  <a:srgbClr val="C00000"/>
                </a:solidFill>
              </a:rPr>
              <a:t>Numbers</a:t>
            </a:r>
          </a:p>
        </p:txBody>
      </p:sp>
      <p:sp>
        <p:nvSpPr>
          <p:cNvPr id="2" name="Content Placeholder 1"/>
          <p:cNvSpPr>
            <a:spLocks noGrp="1"/>
          </p:cNvSpPr>
          <p:nvPr>
            <p:ph idx="1"/>
          </p:nvPr>
        </p:nvSpPr>
        <p:spPr>
          <a:xfrm>
            <a:off x="4161794" y="7433519"/>
            <a:ext cx="3968927" cy="3995572"/>
          </a:xfrm>
        </p:spPr>
        <p:txBody>
          <a:bodyPr/>
          <a:lstStyle/>
          <a:p>
            <a:pPr marL="68580" indent="0">
              <a:buNone/>
            </a:pPr>
            <a:r>
              <a:rPr lang="en-US" dirty="0"/>
              <a:t> </a:t>
            </a:r>
          </a:p>
        </p:txBody>
      </p:sp>
      <p:sp>
        <p:nvSpPr>
          <p:cNvPr id="4" name="Text Placeholder 3"/>
          <p:cNvSpPr>
            <a:spLocks noGrp="1"/>
          </p:cNvSpPr>
          <p:nvPr>
            <p:ph type="body" sz="half" idx="2"/>
          </p:nvPr>
        </p:nvSpPr>
        <p:spPr>
          <a:xfrm>
            <a:off x="3886200" y="1524000"/>
            <a:ext cx="4136984" cy="762000"/>
          </a:xfrm>
        </p:spPr>
        <p:txBody>
          <a:bodyPr>
            <a:normAutofit/>
          </a:bodyPr>
          <a:lstStyle/>
          <a:p>
            <a:r>
              <a:rPr lang="en-US" sz="1100" dirty="0" smtClean="0">
                <a:solidFill>
                  <a:srgbClr val="C00000"/>
                </a:solidFill>
              </a:rPr>
              <a:t>6,558 </a:t>
            </a:r>
            <a:r>
              <a:rPr lang="en-US" sz="1100" dirty="0">
                <a:solidFill>
                  <a:srgbClr val="C00000"/>
                </a:solidFill>
              </a:rPr>
              <a:t>Participants received vouchers </a:t>
            </a:r>
          </a:p>
          <a:p>
            <a:r>
              <a:rPr lang="en-US" sz="1100" dirty="0">
                <a:solidFill>
                  <a:srgbClr val="C00000"/>
                </a:solidFill>
              </a:rPr>
              <a:t>An average of </a:t>
            </a:r>
            <a:r>
              <a:rPr lang="en-US" sz="1100" dirty="0" smtClean="0">
                <a:solidFill>
                  <a:srgbClr val="C00000"/>
                </a:solidFill>
              </a:rPr>
              <a:t>547 </a:t>
            </a:r>
            <a:r>
              <a:rPr lang="en-US" sz="1100" dirty="0">
                <a:solidFill>
                  <a:srgbClr val="C00000"/>
                </a:solidFill>
              </a:rPr>
              <a:t>participants were served per month.  </a:t>
            </a:r>
          </a:p>
        </p:txBody>
      </p:sp>
      <p:sp>
        <p:nvSpPr>
          <p:cNvPr id="5" name="Rectangle 4"/>
          <p:cNvSpPr/>
          <p:nvPr/>
        </p:nvSpPr>
        <p:spPr>
          <a:xfrm>
            <a:off x="304800" y="225083"/>
            <a:ext cx="2209800" cy="923330"/>
          </a:xfrm>
          <a:prstGeom prst="rect">
            <a:avLst/>
          </a:prstGeom>
          <a:noFill/>
        </p:spPr>
        <p:txBody>
          <a:bodyPr wrap="squar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WIC </a:t>
            </a:r>
          </a:p>
        </p:txBody>
      </p:sp>
      <p:sp>
        <p:nvSpPr>
          <p:cNvPr id="6" name="Rectangle 5"/>
          <p:cNvSpPr/>
          <p:nvPr/>
        </p:nvSpPr>
        <p:spPr>
          <a:xfrm>
            <a:off x="738684" y="1178835"/>
            <a:ext cx="3352800" cy="4139595"/>
          </a:xfrm>
          <a:prstGeom prst="rect">
            <a:avLst/>
          </a:prstGeom>
        </p:spPr>
        <p:txBody>
          <a:bodyPr wrap="square">
            <a:spAutoFit/>
          </a:bodyPr>
          <a:lstStyle/>
          <a:p>
            <a:r>
              <a:rPr lang="en-US" sz="1200" dirty="0">
                <a:solidFill>
                  <a:srgbClr val="C00000"/>
                </a:solidFill>
              </a:rPr>
              <a:t>WIC is a Special Supplemental Nutrition Program funded by the United States Department of Agriculture. This program provides nutritional education to women (pregnant, postpartum and breastfeeding), infants and children to age 5. Through this federally funded program participants receive vouchers to exchange for food items at participating WIC vendors. For more information contact the Northampton County Health Department at 252-534-5841.</a:t>
            </a:r>
          </a:p>
          <a:p>
            <a:endParaRPr lang="en-US" sz="1200" b="1" u="sng" dirty="0">
              <a:solidFill>
                <a:srgbClr val="C00000"/>
              </a:solidFill>
            </a:endParaRPr>
          </a:p>
          <a:p>
            <a:r>
              <a:rPr lang="en-US" sz="1200" b="1" u="sng" dirty="0">
                <a:solidFill>
                  <a:srgbClr val="C00000"/>
                </a:solidFill>
              </a:rPr>
              <a:t>Who is eligible?</a:t>
            </a:r>
            <a:endParaRPr lang="en-US" sz="1200" dirty="0">
              <a:solidFill>
                <a:srgbClr val="C00000"/>
              </a:solidFill>
            </a:endParaRPr>
          </a:p>
          <a:p>
            <a:r>
              <a:rPr lang="en-US" sz="1200" dirty="0">
                <a:solidFill>
                  <a:srgbClr val="C00000"/>
                </a:solidFill>
              </a:rPr>
              <a:t>Pregnant, postpartum and breastfeeding women who meet the required criteria</a:t>
            </a:r>
          </a:p>
          <a:p>
            <a:r>
              <a:rPr lang="en-US" sz="1200" dirty="0">
                <a:solidFill>
                  <a:srgbClr val="C00000"/>
                </a:solidFill>
              </a:rPr>
              <a:t>Infants and children to age 5.</a:t>
            </a:r>
          </a:p>
          <a:p>
            <a:endParaRPr lang="en-US" sz="1200" b="1" i="1" u="sng" dirty="0">
              <a:solidFill>
                <a:srgbClr val="C00000"/>
              </a:solidFill>
            </a:endParaRPr>
          </a:p>
          <a:p>
            <a:r>
              <a:rPr lang="en-US" sz="1200" b="1" i="1" u="sng" dirty="0">
                <a:solidFill>
                  <a:srgbClr val="C00000"/>
                </a:solidFill>
              </a:rPr>
              <a:t>NOTE:</a:t>
            </a:r>
            <a:r>
              <a:rPr lang="en-US" sz="1200" dirty="0">
                <a:solidFill>
                  <a:srgbClr val="C00000"/>
                </a:solidFill>
              </a:rPr>
              <a:t> Eligibility is determined based on income, medical nutrition risk and residence</a:t>
            </a:r>
          </a:p>
          <a:p>
            <a:endParaRPr lang="en-US" sz="1100" dirty="0">
              <a:solidFill>
                <a:srgbClr val="C00000"/>
              </a:solidFill>
            </a:endParaRPr>
          </a:p>
        </p:txBody>
      </p:sp>
      <p:sp>
        <p:nvSpPr>
          <p:cNvPr id="7" name="TextBox 6"/>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8" name="Straight Connector 7"/>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38" name="Picture 2" descr="http://ts1.mm.bing.net/th?id=HN.608051005878108628&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6972" y="374063"/>
            <a:ext cx="872458" cy="61653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vdh.virginia.gov/ofhs/dcn/images/slider/w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033" y="2280395"/>
            <a:ext cx="4560567" cy="160019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images of W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943" y="5029200"/>
            <a:ext cx="31432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image of W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4334" y="4211066"/>
            <a:ext cx="3219066" cy="214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4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00624"/>
            <a:ext cx="7024744" cy="799064"/>
          </a:xfrm>
        </p:spPr>
        <p:txBody>
          <a:bodyPr/>
          <a:lstStyle/>
          <a:p>
            <a:r>
              <a:rPr lang="en-US" dirty="0">
                <a:solidFill>
                  <a:schemeClr val="bg1"/>
                </a:solidFill>
                <a:effectLst>
                  <a:outerShdw blurRad="50800" dist="50800" dir="5400000" algn="ctr" rotWithShape="0">
                    <a:schemeClr val="accent1"/>
                  </a:outerShdw>
                </a:effectLst>
              </a:rPr>
              <a:t>Contact Information </a:t>
            </a:r>
          </a:p>
        </p:txBody>
      </p:sp>
      <p:sp>
        <p:nvSpPr>
          <p:cNvPr id="3" name="Text Placeholder 2"/>
          <p:cNvSpPr>
            <a:spLocks noGrp="1"/>
          </p:cNvSpPr>
          <p:nvPr>
            <p:ph type="body" idx="1"/>
          </p:nvPr>
        </p:nvSpPr>
        <p:spPr>
          <a:xfrm>
            <a:off x="1143000" y="3276600"/>
            <a:ext cx="4114800" cy="1189191"/>
          </a:xfrm>
        </p:spPr>
        <p:txBody>
          <a:bodyPr>
            <a:normAutofit fontScale="55000" lnSpcReduction="20000"/>
          </a:bodyPr>
          <a:lstStyle/>
          <a:p>
            <a:r>
              <a:rPr lang="en-US" dirty="0">
                <a:solidFill>
                  <a:srgbClr val="C00000"/>
                </a:solidFill>
              </a:rPr>
              <a:t>Northampton County Health Department</a:t>
            </a:r>
          </a:p>
          <a:p>
            <a:r>
              <a:rPr lang="en-US" dirty="0">
                <a:solidFill>
                  <a:srgbClr val="C00000"/>
                </a:solidFill>
              </a:rPr>
              <a:t>9495 NC Hwy. 305</a:t>
            </a:r>
          </a:p>
          <a:p>
            <a:r>
              <a:rPr lang="en-US" dirty="0">
                <a:solidFill>
                  <a:srgbClr val="C00000"/>
                </a:solidFill>
              </a:rPr>
              <a:t>Post Office Box 635</a:t>
            </a:r>
          </a:p>
          <a:p>
            <a:r>
              <a:rPr lang="en-US" dirty="0">
                <a:solidFill>
                  <a:srgbClr val="C00000"/>
                </a:solidFill>
              </a:rPr>
              <a:t>Jackson, NC  27845</a:t>
            </a:r>
          </a:p>
        </p:txBody>
      </p:sp>
      <p:sp>
        <p:nvSpPr>
          <p:cNvPr id="4" name="Content Placeholder 3"/>
          <p:cNvSpPr>
            <a:spLocks noGrp="1"/>
          </p:cNvSpPr>
          <p:nvPr>
            <p:ph sz="half" idx="2"/>
          </p:nvPr>
        </p:nvSpPr>
        <p:spPr>
          <a:xfrm>
            <a:off x="990600" y="4343400"/>
            <a:ext cx="3419856" cy="1997597"/>
          </a:xfrm>
        </p:spPr>
        <p:txBody>
          <a:bodyPr/>
          <a:lstStyle/>
          <a:p>
            <a:pPr marL="68580" indent="0">
              <a:buNone/>
            </a:pPr>
            <a:r>
              <a:rPr lang="en-US" sz="1200" dirty="0"/>
              <a:t> </a:t>
            </a:r>
          </a:p>
          <a:p>
            <a:endParaRPr lang="en-US" dirty="0"/>
          </a:p>
        </p:txBody>
      </p:sp>
      <p:sp>
        <p:nvSpPr>
          <p:cNvPr id="5" name="Text Placeholder 4"/>
          <p:cNvSpPr>
            <a:spLocks noGrp="1"/>
          </p:cNvSpPr>
          <p:nvPr>
            <p:ph type="body" sz="quarter" idx="3"/>
          </p:nvPr>
        </p:nvSpPr>
        <p:spPr>
          <a:xfrm>
            <a:off x="2590800" y="5486400"/>
            <a:ext cx="4257554" cy="639762"/>
          </a:xfrm>
        </p:spPr>
        <p:txBody>
          <a:bodyPr>
            <a:normAutofit fontScale="85000" lnSpcReduction="10000"/>
          </a:bodyPr>
          <a:lstStyle/>
          <a:p>
            <a:r>
              <a:rPr lang="en-US" dirty="0">
                <a:solidFill>
                  <a:schemeClr val="bg1"/>
                </a:solidFill>
              </a:rPr>
              <a:t>www.northamptonhd.com</a:t>
            </a:r>
          </a:p>
        </p:txBody>
      </p:sp>
      <p:sp>
        <p:nvSpPr>
          <p:cNvPr id="8" name="TextBox 7"/>
          <p:cNvSpPr txBox="1"/>
          <p:nvPr/>
        </p:nvSpPr>
        <p:spPr>
          <a:xfrm>
            <a:off x="6096000" y="1685778"/>
            <a:ext cx="2286000" cy="1138773"/>
          </a:xfrm>
          <a:prstGeom prst="rect">
            <a:avLst/>
          </a:prstGeom>
          <a:solidFill>
            <a:schemeClr val="bg2">
              <a:lumMod val="20000"/>
              <a:lumOff val="80000"/>
            </a:schemeClr>
          </a:solidFill>
        </p:spPr>
        <p:txBody>
          <a:bodyPr wrap="square" rtlCol="0">
            <a:spAutoFit/>
          </a:bodyPr>
          <a:lstStyle/>
          <a:p>
            <a:r>
              <a:rPr lang="en-US" sz="2000" cap="all" dirty="0">
                <a:ln w="9000" cmpd="sng">
                  <a:solidFill>
                    <a:schemeClr val="accent3">
                      <a:lumMod val="50000"/>
                    </a:schemeClr>
                  </a:solidFill>
                  <a:prstDash val="solid"/>
                </a:ln>
                <a:solidFill>
                  <a:schemeClr val="bg1"/>
                </a:solidFill>
                <a:effectLst>
                  <a:reflection blurRad="12700" stA="28000" endPos="45000" dist="1000" dir="5400000" sy="-100000" algn="bl" rotWithShape="0"/>
                </a:effectLst>
              </a:rPr>
              <a:t>Phone: </a:t>
            </a:r>
          </a:p>
          <a:p>
            <a:r>
              <a:rPr lang="en-US" sz="1200" cap="all" dirty="0">
                <a:ln w="9000" cmpd="sng">
                  <a:solidFill>
                    <a:schemeClr val="accent3">
                      <a:lumMod val="50000"/>
                    </a:schemeClr>
                  </a:solidFill>
                  <a:prstDash val="solid"/>
                </a:ln>
                <a:solidFill>
                  <a:schemeClr val="bg1"/>
                </a:solidFill>
                <a:effectLst>
                  <a:reflection blurRad="12700" stA="28000" endPos="45000" dist="1000" dir="5400000" sy="-100000" algn="bl" rotWithShape="0"/>
                </a:effectLst>
              </a:rPr>
              <a:t>252-534-5841       </a:t>
            </a:r>
          </a:p>
          <a:p>
            <a:r>
              <a:rPr lang="en-US" sz="1200" cap="all" dirty="0">
                <a:ln w="9000" cmpd="sng">
                  <a:solidFill>
                    <a:schemeClr val="accent3">
                      <a:lumMod val="50000"/>
                    </a:schemeClr>
                  </a:solidFill>
                  <a:prstDash val="solid"/>
                </a:ln>
                <a:solidFill>
                  <a:schemeClr val="bg1"/>
                </a:solidFill>
                <a:effectLst>
                  <a:reflection blurRad="12700" stA="28000" endPos="45000" dist="1000" dir="5400000" sy="-100000" algn="bl" rotWithShape="0"/>
                </a:effectLst>
              </a:rPr>
              <a:t>(Health Department)</a:t>
            </a:r>
          </a:p>
          <a:p>
            <a:r>
              <a:rPr lang="en-US" sz="1200" cap="all" dirty="0">
                <a:ln w="9000" cmpd="sng">
                  <a:solidFill>
                    <a:schemeClr val="accent3">
                      <a:lumMod val="50000"/>
                    </a:schemeClr>
                  </a:solidFill>
                  <a:prstDash val="solid"/>
                </a:ln>
                <a:solidFill>
                  <a:schemeClr val="bg1"/>
                </a:solidFill>
                <a:effectLst>
                  <a:reflection blurRad="12700" stA="28000" endPos="45000" dist="1000" dir="5400000" sy="-100000" algn="bl" rotWithShape="0"/>
                </a:effectLst>
              </a:rPr>
              <a:t>252-534-1291                           (Home Health)</a:t>
            </a:r>
          </a:p>
        </p:txBody>
      </p:sp>
      <p:sp>
        <p:nvSpPr>
          <p:cNvPr id="9" name="Rectangle 8"/>
          <p:cNvSpPr/>
          <p:nvPr/>
        </p:nvSpPr>
        <p:spPr>
          <a:xfrm>
            <a:off x="5715000" y="2971800"/>
            <a:ext cx="2667000" cy="923330"/>
          </a:xfrm>
          <a:prstGeom prst="rect">
            <a:avLst/>
          </a:prstGeom>
          <a:solidFill>
            <a:schemeClr val="accent1">
              <a:lumMod val="20000"/>
              <a:lumOff val="80000"/>
            </a:schemeClr>
          </a:solidFill>
        </p:spPr>
        <p:txBody>
          <a:bodyPr wrap="square">
            <a:spAutoFit/>
          </a:bodyPr>
          <a:lstStyle/>
          <a:p>
            <a:r>
              <a:rPr lang="en-US" cap="all" dirty="0">
                <a:ln w="9000" cmpd="sng">
                  <a:solidFill>
                    <a:schemeClr val="accent3">
                      <a:lumMod val="50000"/>
                    </a:schemeClr>
                  </a:solidFill>
                  <a:prstDash val="solid"/>
                </a:ln>
                <a:solidFill>
                  <a:schemeClr val="accent5">
                    <a:lumMod val="50000"/>
                  </a:schemeClr>
                </a:solidFill>
                <a:effectLst>
                  <a:reflection blurRad="12700" stA="28000" endPos="45000" dist="1000" dir="5400000" sy="-100000" algn="bl" rotWithShape="0"/>
                </a:effectLst>
              </a:rPr>
              <a:t>FAX: </a:t>
            </a:r>
          </a:p>
          <a:p>
            <a:r>
              <a:rPr lang="en-US" sz="1200" cap="all" dirty="0">
                <a:ln w="9000" cmpd="sng">
                  <a:solidFill>
                    <a:schemeClr val="accent3">
                      <a:lumMod val="50000"/>
                    </a:schemeClr>
                  </a:solidFill>
                  <a:prstDash val="solid"/>
                </a:ln>
                <a:solidFill>
                  <a:schemeClr val="accent1">
                    <a:lumMod val="50000"/>
                  </a:schemeClr>
                </a:solidFill>
                <a:effectLst>
                  <a:reflection blurRad="12700" stA="28000" endPos="45000" dist="1000" dir="5400000" sy="-100000" algn="bl" rotWithShape="0"/>
                </a:effectLst>
              </a:rPr>
              <a:t>252-534-1045 </a:t>
            </a:r>
          </a:p>
          <a:p>
            <a:r>
              <a:rPr lang="en-US" sz="1200" cap="all" dirty="0">
                <a:ln w="9000" cmpd="sng">
                  <a:solidFill>
                    <a:schemeClr val="accent3">
                      <a:lumMod val="50000"/>
                    </a:schemeClr>
                  </a:solidFill>
                  <a:prstDash val="solid"/>
                </a:ln>
                <a:solidFill>
                  <a:schemeClr val="accent1">
                    <a:lumMod val="50000"/>
                  </a:schemeClr>
                </a:solidFill>
                <a:effectLst>
                  <a:reflection blurRad="12700" stA="28000" endPos="45000" dist="1000" dir="5400000" sy="-100000" algn="bl" rotWithShape="0"/>
                </a:effectLst>
              </a:rPr>
              <a:t>252-534-1207 (Administration)</a:t>
            </a:r>
          </a:p>
          <a:p>
            <a:r>
              <a:rPr lang="en-US" sz="1200" cap="all" dirty="0">
                <a:ln w="9000" cmpd="sng">
                  <a:solidFill>
                    <a:schemeClr val="accent3">
                      <a:lumMod val="50000"/>
                    </a:schemeClr>
                  </a:solidFill>
                  <a:prstDash val="solid"/>
                </a:ln>
                <a:solidFill>
                  <a:schemeClr val="accent1">
                    <a:lumMod val="50000"/>
                  </a:schemeClr>
                </a:solidFill>
                <a:effectLst>
                  <a:reflection blurRad="12700" stA="28000" endPos="45000" dist="1000" dir="5400000" sy="-100000" algn="bl" rotWithShape="0"/>
                </a:effectLst>
              </a:rPr>
              <a:t>252-534-1064 (Home  Health) </a:t>
            </a:r>
          </a:p>
        </p:txBody>
      </p:sp>
      <p:sp>
        <p:nvSpPr>
          <p:cNvPr id="11" name="Down Arrow 10"/>
          <p:cNvSpPr/>
          <p:nvPr/>
        </p:nvSpPr>
        <p:spPr>
          <a:xfrm>
            <a:off x="3352800" y="4419600"/>
            <a:ext cx="2514600" cy="1219200"/>
          </a:xfrm>
          <a:prstGeom prst="downArrow">
            <a:avLst>
              <a:gd name="adj1" fmla="val 50000"/>
              <a:gd name="adj2" fmla="val 47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Visit our website for more information: </a:t>
            </a:r>
          </a:p>
        </p:txBody>
      </p:sp>
      <p:sp>
        <p:nvSpPr>
          <p:cNvPr id="12" name="TextBox 11"/>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13" name="Straight Connector 12"/>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16029"/>
            <a:ext cx="4126696" cy="2078270"/>
          </a:xfrm>
          <a:prstGeom prst="rect">
            <a:avLst/>
          </a:prstGeom>
        </p:spPr>
      </p:pic>
      <p:sp>
        <p:nvSpPr>
          <p:cNvPr id="7" name="Rectangle 6"/>
          <p:cNvSpPr/>
          <p:nvPr/>
        </p:nvSpPr>
        <p:spPr>
          <a:xfrm>
            <a:off x="152401" y="5115580"/>
            <a:ext cx="38862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are </a:t>
            </a: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 </a:t>
            </a:r>
            <a:r>
              <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Facebook</a:t>
            </a: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Facebook icon cus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430163"/>
            <a:ext cx="905256" cy="905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7777" y="4346053"/>
            <a:ext cx="1555842" cy="1539053"/>
          </a:xfrm>
          <a:prstGeom prst="rect">
            <a:avLst/>
          </a:prstGeom>
        </p:spPr>
      </p:pic>
    </p:spTree>
    <p:extLst>
      <p:ext uri="{BB962C8B-B14F-4D97-AF65-F5344CB8AC3E}">
        <p14:creationId xmlns:p14="http://schemas.microsoft.com/office/powerpoint/2010/main" val="276398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9059" y="468745"/>
            <a:ext cx="7024744" cy="685800"/>
          </a:xfrm>
        </p:spPr>
        <p:txBody>
          <a:bodyPr>
            <a:norm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Management</a:t>
            </a:r>
            <a:r>
              <a:rPr lang="en-US" dirty="0"/>
              <a:t> </a:t>
            </a:r>
          </a:p>
        </p:txBody>
      </p:sp>
      <p:sp>
        <p:nvSpPr>
          <p:cNvPr id="5" name="Text Placeholder 4"/>
          <p:cNvSpPr>
            <a:spLocks noGrp="1"/>
          </p:cNvSpPr>
          <p:nvPr>
            <p:ph type="body" idx="1"/>
          </p:nvPr>
        </p:nvSpPr>
        <p:spPr>
          <a:xfrm>
            <a:off x="5204513" y="1223762"/>
            <a:ext cx="3055717" cy="639762"/>
          </a:xfrm>
        </p:spPr>
        <p:txBody>
          <a:bodyPr>
            <a:normAutofit fontScale="77500" lnSpcReduction="20000"/>
          </a:bodyPr>
          <a:lstStyle/>
          <a:p>
            <a:pPr algn="ctr"/>
            <a:r>
              <a:rPr lang="en-US" dirty="0">
                <a:solidFill>
                  <a:srgbClr val="002060"/>
                </a:solidFill>
              </a:rPr>
              <a:t>Management </a:t>
            </a:r>
            <a:r>
              <a:rPr lang="en-US" dirty="0" smtClean="0">
                <a:solidFill>
                  <a:srgbClr val="002060"/>
                </a:solidFill>
              </a:rPr>
              <a:t>Team as of June 30, 2018</a:t>
            </a:r>
            <a:endParaRPr lang="en-US" dirty="0">
              <a:solidFill>
                <a:srgbClr val="002060"/>
              </a:solidFill>
            </a:endParaRPr>
          </a:p>
        </p:txBody>
      </p:sp>
      <p:sp>
        <p:nvSpPr>
          <p:cNvPr id="4" name="Content Placeholder 3"/>
          <p:cNvSpPr>
            <a:spLocks noGrp="1"/>
          </p:cNvSpPr>
          <p:nvPr>
            <p:ph sz="half" idx="2"/>
          </p:nvPr>
        </p:nvSpPr>
        <p:spPr>
          <a:xfrm>
            <a:off x="547468" y="1143000"/>
            <a:ext cx="3733800" cy="4800600"/>
          </a:xfrm>
        </p:spPr>
        <p:txBody>
          <a:bodyPr/>
          <a:lstStyle/>
          <a:p>
            <a:pPr marL="68580" indent="0">
              <a:buNone/>
            </a:pPr>
            <a:r>
              <a:rPr lang="en-US" dirty="0"/>
              <a:t> </a:t>
            </a: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3658981537"/>
              </p:ext>
            </p:extLst>
          </p:nvPr>
        </p:nvGraphicFramePr>
        <p:xfrm>
          <a:off x="4636477" y="1893179"/>
          <a:ext cx="3886200" cy="3563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22277" y="5456830"/>
            <a:ext cx="3200400" cy="646331"/>
          </a:xfrm>
          <a:prstGeom prst="rect">
            <a:avLst/>
          </a:prstGeom>
          <a:solidFill>
            <a:schemeClr val="bg2">
              <a:lumMod val="40000"/>
              <a:lumOff val="60000"/>
            </a:schemeClr>
          </a:solidFill>
        </p:spPr>
        <p:txBody>
          <a:bodyPr wrap="square" rtlCol="0">
            <a:spAutoFit/>
          </a:bodyPr>
          <a:lstStyle/>
          <a:p>
            <a:r>
              <a:rPr lang="en-US" sz="1200" dirty="0">
                <a:solidFill>
                  <a:schemeClr val="bg1"/>
                </a:solidFill>
              </a:rPr>
              <a:t>Management Team meets </a:t>
            </a:r>
            <a:r>
              <a:rPr lang="en-US" sz="1200" dirty="0" smtClean="0">
                <a:solidFill>
                  <a:schemeClr val="bg1"/>
                </a:solidFill>
              </a:rPr>
              <a:t>on the </a:t>
            </a:r>
            <a:r>
              <a:rPr lang="en-US" sz="1200" dirty="0">
                <a:solidFill>
                  <a:schemeClr val="bg1"/>
                </a:solidFill>
              </a:rPr>
              <a:t>4</a:t>
            </a:r>
            <a:r>
              <a:rPr lang="en-US" sz="1200" baseline="30000" dirty="0">
                <a:solidFill>
                  <a:schemeClr val="bg1"/>
                </a:solidFill>
              </a:rPr>
              <a:t>th</a:t>
            </a:r>
            <a:r>
              <a:rPr lang="en-US" sz="1200" dirty="0">
                <a:solidFill>
                  <a:schemeClr val="bg1"/>
                </a:solidFill>
              </a:rPr>
              <a:t>  Tuesday at 9:00 am in the Health Department Conference Room</a:t>
            </a:r>
            <a:r>
              <a:rPr lang="en-US" sz="1200" dirty="0"/>
              <a:t>. </a:t>
            </a:r>
          </a:p>
        </p:txBody>
      </p:sp>
      <p:sp>
        <p:nvSpPr>
          <p:cNvPr id="9" name="TextBox 8"/>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11" name="Straight Connector 10"/>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69877" y="2949852"/>
            <a:ext cx="2819400" cy="830997"/>
          </a:xfrm>
          <a:prstGeom prst="rect">
            <a:avLst/>
          </a:prstGeom>
          <a:noFill/>
          <a:scene3d>
            <a:camera prst="orthographicFront"/>
            <a:lightRig rig="threePt" dir="t"/>
          </a:scene3d>
          <a:sp3d prstMaterial="metal"/>
        </p:spPr>
        <p:txBody>
          <a:bodyPr wrap="square" rtlCol="0">
            <a:spAutoFit/>
          </a:bodyPr>
          <a:lstStyle/>
          <a:p>
            <a:pPr algn="ctr"/>
            <a:r>
              <a:rPr lang="en-US" sz="1600" dirty="0">
                <a:solidFill>
                  <a:schemeClr val="bg1"/>
                </a:solidFill>
                <a:latin typeface="Algerian" panose="04020705040A02060702" pitchFamily="82" charset="0"/>
              </a:rPr>
              <a:t>LEADERSHIP-                   Andy Smith          </a:t>
            </a:r>
            <a:r>
              <a:rPr lang="en-US" sz="1600" dirty="0" smtClean="0">
                <a:solidFill>
                  <a:schemeClr val="bg1"/>
                </a:solidFill>
                <a:latin typeface="Algerian" panose="04020705040A02060702" pitchFamily="82" charset="0"/>
              </a:rPr>
              <a:t>       Health </a:t>
            </a:r>
            <a:r>
              <a:rPr lang="en-US" sz="1600" dirty="0">
                <a:solidFill>
                  <a:schemeClr val="bg1"/>
                </a:solidFill>
                <a:latin typeface="Algerian" panose="04020705040A02060702" pitchFamily="82" charset="0"/>
              </a:rPr>
              <a:t>Director</a:t>
            </a:r>
          </a:p>
        </p:txBody>
      </p:sp>
      <p:sp>
        <p:nvSpPr>
          <p:cNvPr id="6" name="TextBox 5"/>
          <p:cNvSpPr txBox="1"/>
          <p:nvPr/>
        </p:nvSpPr>
        <p:spPr>
          <a:xfrm>
            <a:off x="4636477" y="3533505"/>
            <a:ext cx="889512" cy="276999"/>
          </a:xfrm>
          <a:prstGeom prst="rect">
            <a:avLst/>
          </a:prstGeom>
          <a:noFill/>
        </p:spPr>
        <p:txBody>
          <a:bodyPr wrap="square" rtlCol="0">
            <a:spAutoFit/>
          </a:bodyPr>
          <a:lstStyle/>
          <a:p>
            <a:r>
              <a:rPr lang="en-US" sz="600" dirty="0">
                <a:solidFill>
                  <a:schemeClr val="bg1"/>
                </a:solidFill>
              </a:rPr>
              <a:t>Carol Lee</a:t>
            </a:r>
          </a:p>
          <a:p>
            <a:r>
              <a:rPr lang="en-US" sz="600" dirty="0">
                <a:solidFill>
                  <a:schemeClr val="bg1"/>
                </a:solidFill>
              </a:rPr>
              <a:t>Social Worker</a:t>
            </a:r>
          </a:p>
        </p:txBody>
      </p:sp>
      <p:sp>
        <p:nvSpPr>
          <p:cNvPr id="8" name="Frame 7"/>
          <p:cNvSpPr/>
          <p:nvPr/>
        </p:nvSpPr>
        <p:spPr>
          <a:xfrm>
            <a:off x="1469059" y="3388435"/>
            <a:ext cx="1600200" cy="914400"/>
          </a:xfrm>
          <a:prstGeom prst="frame">
            <a:avLst>
              <a:gd name="adj1" fmla="val 5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Bevel 13"/>
          <p:cNvSpPr/>
          <p:nvPr/>
        </p:nvSpPr>
        <p:spPr>
          <a:xfrm>
            <a:off x="783258" y="1144136"/>
            <a:ext cx="3407742" cy="3961263"/>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lumMod val="50000"/>
                </a:schemeClr>
              </a:solidFill>
            </a:endParaRPr>
          </a:p>
          <a:p>
            <a:pPr algn="ctr"/>
            <a:r>
              <a:rPr lang="en-US" sz="1400" dirty="0">
                <a:solidFill>
                  <a:schemeClr val="accent6">
                    <a:lumMod val="50000"/>
                  </a:schemeClr>
                </a:solidFill>
              </a:rPr>
              <a:t>The Northampton County Board of Health and the staff of the Northampton County Health Department are pleased to present our annual report for fiscal year </a:t>
            </a:r>
            <a:r>
              <a:rPr lang="en-US" sz="1400" dirty="0" smtClean="0">
                <a:solidFill>
                  <a:schemeClr val="accent6">
                    <a:lumMod val="50000"/>
                  </a:schemeClr>
                </a:solidFill>
              </a:rPr>
              <a:t>2017 </a:t>
            </a:r>
            <a:r>
              <a:rPr lang="en-US" sz="1400" dirty="0">
                <a:solidFill>
                  <a:schemeClr val="accent6">
                    <a:lumMod val="50000"/>
                  </a:schemeClr>
                </a:solidFill>
              </a:rPr>
              <a:t>– </a:t>
            </a:r>
            <a:r>
              <a:rPr lang="en-US" sz="1400" dirty="0" smtClean="0">
                <a:solidFill>
                  <a:schemeClr val="accent6">
                    <a:lumMod val="50000"/>
                  </a:schemeClr>
                </a:solidFill>
              </a:rPr>
              <a:t>2018. </a:t>
            </a:r>
            <a:endParaRPr lang="en-US" sz="1400" dirty="0">
              <a:solidFill>
                <a:schemeClr val="accent6">
                  <a:lumMod val="50000"/>
                </a:schemeClr>
              </a:solidFill>
            </a:endParaRPr>
          </a:p>
          <a:p>
            <a:pPr algn="ctr"/>
            <a:endParaRPr lang="en-US" dirty="0">
              <a:solidFill>
                <a:schemeClr val="accent6">
                  <a:lumMod val="50000"/>
                </a:schemeClr>
              </a:solidFill>
            </a:endParaRPr>
          </a:p>
          <a:p>
            <a:pPr algn="ctr"/>
            <a:endParaRPr lang="en-US" dirty="0">
              <a:solidFill>
                <a:schemeClr val="accent6">
                  <a:lumMod val="50000"/>
                </a:schemeClr>
              </a:solidFill>
            </a:endParaRPr>
          </a:p>
          <a:p>
            <a:pPr algn="ctr"/>
            <a:r>
              <a:rPr lang="en-US" sz="2800" b="1" dirty="0">
                <a:solidFill>
                  <a:schemeClr val="accent6">
                    <a:lumMod val="50000"/>
                  </a:schemeClr>
                </a:solidFill>
                <a:latin typeface="Freestyle Script" panose="030804020302050B0404" pitchFamily="66" charset="0"/>
              </a:rPr>
              <a:t>Andy Smith,       Health Director</a:t>
            </a:r>
          </a:p>
        </p:txBody>
      </p:sp>
    </p:spTree>
    <p:extLst>
      <p:ext uri="{BB962C8B-B14F-4D97-AF65-F5344CB8AC3E}">
        <p14:creationId xmlns:p14="http://schemas.microsoft.com/office/powerpoint/2010/main" val="802199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405124" y="1010333"/>
            <a:ext cx="3086101" cy="369332"/>
          </a:xfrm>
          <a:prstGeom prst="rect">
            <a:avLst/>
          </a:prstGeom>
        </p:spPr>
        <p:txBody>
          <a:bodyPr wrap="none">
            <a:spAutoFit/>
          </a:bodyPr>
          <a:lstStyle/>
          <a:p>
            <a:r>
              <a:rPr lang="en-US" b="1" dirty="0" smtClean="0">
                <a:solidFill>
                  <a:schemeClr val="accent2">
                    <a:lumMod val="75000"/>
                  </a:schemeClr>
                </a:solidFill>
              </a:rPr>
              <a:t>2017-2018 </a:t>
            </a:r>
            <a:r>
              <a:rPr lang="en-US" b="1" dirty="0">
                <a:solidFill>
                  <a:schemeClr val="accent2">
                    <a:lumMod val="75000"/>
                  </a:schemeClr>
                </a:solidFill>
              </a:rPr>
              <a:t>Strategic Goals</a:t>
            </a:r>
          </a:p>
        </p:txBody>
      </p:sp>
      <p:graphicFrame>
        <p:nvGraphicFramePr>
          <p:cNvPr id="3" name="Table 2"/>
          <p:cNvGraphicFramePr>
            <a:graphicFrameLocks noGrp="1"/>
          </p:cNvGraphicFramePr>
          <p:nvPr>
            <p:extLst>
              <p:ext uri="{D42A27DB-BD31-4B8C-83A1-F6EECF244321}">
                <p14:modId xmlns:p14="http://schemas.microsoft.com/office/powerpoint/2010/main" val="1194264631"/>
              </p:ext>
            </p:extLst>
          </p:nvPr>
        </p:nvGraphicFramePr>
        <p:xfrm>
          <a:off x="685800" y="2329962"/>
          <a:ext cx="3438649" cy="3014953"/>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20000"/>
                    </a:ext>
                  </a:extLst>
                </a:gridCol>
                <a:gridCol w="2676649">
                  <a:extLst>
                    <a:ext uri="{9D8B030D-6E8A-4147-A177-3AD203B41FA5}">
                      <a16:colId xmlns:a16="http://schemas.microsoft.com/office/drawing/2014/main" val="20001"/>
                    </a:ext>
                  </a:extLst>
                </a:gridCol>
              </a:tblGrid>
              <a:tr h="320478">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1</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b="0" dirty="0" smtClean="0">
                          <a:solidFill>
                            <a:schemeClr val="bg1"/>
                          </a:solidFill>
                          <a:effectLst/>
                          <a:latin typeface="Lucida Sans" panose="020B0602030504020204" pitchFamily="34" charset="0"/>
                        </a:rPr>
                        <a:t>Increase the number of smoke-free or smoke free/e-cigarette free policies.</a:t>
                      </a:r>
                      <a:endParaRPr lang="en-US" sz="1000" b="0" dirty="0">
                        <a:solidFill>
                          <a:schemeClr val="bg1"/>
                        </a:solidFill>
                        <a:effectLst/>
                        <a:latin typeface="Lucida Sans" panose="020B0602030504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r h="493395">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2</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rPr>
                        <a:t>Increase</a:t>
                      </a:r>
                      <a:r>
                        <a:rPr lang="en-US" sz="1000" baseline="0" dirty="0" smtClean="0">
                          <a:effectLst/>
                          <a:latin typeface="Lucida Sans" panose="020B0602030504020204" pitchFamily="34" charset="0"/>
                        </a:rPr>
                        <a:t> the number of organizations that provide education intervention that address cancer risk factor.</a:t>
                      </a:r>
                      <a:r>
                        <a:rPr lang="en-US" sz="1000" dirty="0" smtClean="0">
                          <a:effectLst/>
                          <a:latin typeface="Lucida Sans" panose="020B0602030504020204" pitchFamily="34" charset="0"/>
                        </a:rPr>
                        <a:t>.</a:t>
                      </a:r>
                      <a:endParaRPr lang="en-US" sz="1000" dirty="0">
                        <a:effectLst/>
                        <a:latin typeface="Lucida Sans" panose="020B060203050402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437565">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3</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rPr>
                        <a:t>Develop and maintain a qualified public health workforce.</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r h="348994">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4</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rPr>
                        <a:t>Improve the following Home Health Process Quality Measure:  Improvement in pain interfering with activity.</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348994">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5</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rPr>
                        <a:t>Improve and enhance the Animal Control and Environmental Health programs.</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4"/>
                  </a:ext>
                </a:extLst>
              </a:tr>
              <a:tr h="397154">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6</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ea typeface="Calibri"/>
                          <a:cs typeface="Times New Roman"/>
                        </a:rPr>
                        <a:t>Continue to improve Case Management</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r h="427634">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7</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ea typeface="Calibri"/>
                          <a:cs typeface="Times New Roman"/>
                        </a:rPr>
                        <a:t>Improve and enhance clerical efficiency.</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37352081"/>
              </p:ext>
            </p:extLst>
          </p:nvPr>
        </p:nvGraphicFramePr>
        <p:xfrm>
          <a:off x="4267200" y="2286001"/>
          <a:ext cx="3438649" cy="3033575"/>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20000"/>
                    </a:ext>
                  </a:extLst>
                </a:gridCol>
                <a:gridCol w="2676649">
                  <a:extLst>
                    <a:ext uri="{9D8B030D-6E8A-4147-A177-3AD203B41FA5}">
                      <a16:colId xmlns:a16="http://schemas.microsoft.com/office/drawing/2014/main" val="20001"/>
                    </a:ext>
                  </a:extLst>
                </a:gridCol>
              </a:tblGrid>
              <a:tr h="323587">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8</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b="0" dirty="0" smtClean="0">
                          <a:solidFill>
                            <a:schemeClr val="bg1"/>
                          </a:solidFill>
                          <a:effectLst/>
                          <a:latin typeface="Lucida Sans" panose="020B0602030504020204" pitchFamily="34" charset="0"/>
                        </a:rPr>
                        <a:t>Maintain</a:t>
                      </a:r>
                      <a:r>
                        <a:rPr lang="en-US" sz="1000" b="0" baseline="0" dirty="0" smtClean="0">
                          <a:solidFill>
                            <a:schemeClr val="bg1"/>
                          </a:solidFill>
                          <a:effectLst/>
                          <a:latin typeface="Lucida Sans" panose="020B0602030504020204" pitchFamily="34" charset="0"/>
                        </a:rPr>
                        <a:t> lab certifications.</a:t>
                      </a:r>
                      <a:endParaRPr lang="en-US" sz="1000" b="0" dirty="0">
                        <a:solidFill>
                          <a:schemeClr val="bg1"/>
                        </a:solidFill>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502923">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9</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4781550" algn="l"/>
                        </a:tabLst>
                        <a:defRPr/>
                      </a:pPr>
                      <a:r>
                        <a:rPr lang="en-US" sz="1000" dirty="0" smtClean="0">
                          <a:effectLst/>
                          <a:latin typeface="Lucida Sans" panose="020B0602030504020204" pitchFamily="34" charset="0"/>
                        </a:rPr>
                        <a:t>Continue to improve and enhance the Nurse Family Partnership</a:t>
                      </a:r>
                      <a:r>
                        <a:rPr lang="en-US" sz="1000" baseline="0" dirty="0" smtClean="0">
                          <a:effectLst/>
                          <a:latin typeface="Lucida Sans" panose="020B0602030504020204" pitchFamily="34" charset="0"/>
                        </a:rPr>
                        <a:t> program.</a:t>
                      </a:r>
                      <a:endParaRPr lang="en-US" sz="1000" dirty="0" smtClean="0">
                        <a:effectLst/>
                        <a:latin typeface="Lucida Sans" panose="020B0602030504020204" pitchFamily="34" charset="0"/>
                        <a:ea typeface="Calibri"/>
                        <a:cs typeface="Times New Roman"/>
                      </a:endParaRPr>
                    </a:p>
                    <a:p>
                      <a:pPr marL="0" marR="0">
                        <a:lnSpc>
                          <a:spcPct val="115000"/>
                        </a:lnSpc>
                        <a:spcBef>
                          <a:spcPts val="0"/>
                        </a:spcBef>
                        <a:spcAft>
                          <a:spcPts val="0"/>
                        </a:spcAft>
                        <a:tabLst>
                          <a:tab pos="4781550" algn="l"/>
                        </a:tabLst>
                      </a:pPr>
                      <a:endParaRPr lang="en-US" sz="1000" dirty="0">
                        <a:effectLst/>
                        <a:latin typeface="Lucida Sans" panose="020B0602030504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566276">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10</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baseline="0" dirty="0" smtClean="0">
                          <a:effectLst/>
                          <a:latin typeface="Lucida Sans" panose="020B0602030504020204" pitchFamily="34" charset="0"/>
                        </a:rPr>
                        <a:t>Continue to improve Clinical Services.</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404483">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11</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rPr>
                        <a:t>Improve the Preparedness of the Health Department</a:t>
                      </a:r>
                      <a:r>
                        <a:rPr lang="en-US" sz="1000" baseline="0" dirty="0" smtClean="0">
                          <a:effectLst/>
                          <a:latin typeface="Lucida Sans" panose="020B0602030504020204" pitchFamily="34" charset="0"/>
                        </a:rPr>
                        <a:t> and County.</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3"/>
                  </a:ext>
                </a:extLst>
              </a:tr>
              <a:tr h="404483">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rPr>
                        <a:t>Goal 12</a:t>
                      </a:r>
                      <a:endParaRPr lang="en-US" sz="1000"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ea typeface="Calibri"/>
                          <a:cs typeface="Times New Roman"/>
                        </a:rPr>
                        <a:t>Increase WIC caseload through outreach.</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404483">
                <a:tc>
                  <a:txBody>
                    <a:bodyPr/>
                    <a:lstStyle/>
                    <a:p>
                      <a:pPr marL="0" marR="0" algn="ctr">
                        <a:lnSpc>
                          <a:spcPct val="115000"/>
                        </a:lnSpc>
                        <a:spcBef>
                          <a:spcPts val="0"/>
                        </a:spcBef>
                        <a:spcAft>
                          <a:spcPts val="0"/>
                        </a:spcAft>
                        <a:tabLst>
                          <a:tab pos="4781550" algn="l"/>
                        </a:tabLst>
                      </a:pPr>
                      <a:r>
                        <a:rPr lang="en-US" sz="1000" u="sng" dirty="0">
                          <a:effectLst/>
                          <a:latin typeface="Lucida Sans" panose="020B0602030504020204" pitchFamily="34" charset="0"/>
                          <a:ea typeface="Calibri"/>
                          <a:cs typeface="Times New Roman"/>
                        </a:rPr>
                        <a:t>Goal 13</a:t>
                      </a: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r>
                        <a:rPr lang="en-US" sz="1000" dirty="0" smtClean="0">
                          <a:effectLst/>
                          <a:latin typeface="Lucida Sans" panose="020B0602030504020204" pitchFamily="34" charset="0"/>
                          <a:ea typeface="Calibri"/>
                          <a:cs typeface="Times New Roman"/>
                        </a:rPr>
                        <a:t>Improve and enhance the Administrative</a:t>
                      </a:r>
                      <a:r>
                        <a:rPr lang="en-US" sz="1000" baseline="0" dirty="0" smtClean="0">
                          <a:effectLst/>
                          <a:latin typeface="Lucida Sans" panose="020B0602030504020204" pitchFamily="34" charset="0"/>
                          <a:ea typeface="Calibri"/>
                          <a:cs typeface="Times New Roman"/>
                        </a:rPr>
                        <a:t> services of the Health Department.</a:t>
                      </a:r>
                      <a:endParaRPr lang="en-US" sz="1000" dirty="0">
                        <a:effectLst/>
                        <a:latin typeface="Lucida Sans" panose="020B0602030504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5"/>
                  </a:ext>
                </a:extLst>
              </a:tr>
              <a:tr h="404483">
                <a:tc>
                  <a:txBody>
                    <a:bodyPr/>
                    <a:lstStyle/>
                    <a:p>
                      <a:pPr marL="0" marR="0" algn="ctr">
                        <a:lnSpc>
                          <a:spcPct val="115000"/>
                        </a:lnSpc>
                        <a:spcBef>
                          <a:spcPts val="0"/>
                        </a:spcBef>
                        <a:spcAft>
                          <a:spcPts val="0"/>
                        </a:spcAft>
                        <a:tabLst>
                          <a:tab pos="4781550" algn="l"/>
                        </a:tabLst>
                      </a:pPr>
                      <a:endParaRPr lang="en-US" sz="1000" u="sng" dirty="0">
                        <a:effectLst/>
                        <a:latin typeface="Lucida Sans" panose="020B0602030504020204" pitchFamily="34" charset="0"/>
                        <a:ea typeface="Calibri"/>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tabLst>
                          <a:tab pos="4781550" algn="l"/>
                        </a:tabLst>
                      </a:pPr>
                      <a:endParaRPr lang="en-US" sz="1000" dirty="0">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6624851" y="31142"/>
            <a:ext cx="2743200" cy="338554"/>
          </a:xfrm>
          <a:prstGeom prst="rect">
            <a:avLst/>
          </a:prstGeom>
        </p:spPr>
        <p:txBody>
          <a:bodyPr wrap="square">
            <a:spAutoFit/>
          </a:bodyPr>
          <a:lstStyle/>
          <a:p>
            <a:r>
              <a:rPr lang="en-US" sz="800" u="sng" dirty="0" smtClean="0">
                <a:solidFill>
                  <a:schemeClr val="bg1"/>
                </a:solidFill>
              </a:rPr>
              <a:t>2017-2018 </a:t>
            </a:r>
            <a:r>
              <a:rPr lang="en-US" sz="800" u="sng" dirty="0">
                <a:solidFill>
                  <a:schemeClr val="bg1"/>
                </a:solidFill>
              </a:rPr>
              <a:t>Statistical Report</a:t>
            </a:r>
          </a:p>
          <a:p>
            <a:r>
              <a:rPr lang="en-US" sz="800" dirty="0">
                <a:solidFill>
                  <a:schemeClr val="bg1"/>
                </a:solidFill>
              </a:rPr>
              <a:t> 	</a:t>
            </a:r>
          </a:p>
        </p:txBody>
      </p:sp>
      <p:sp>
        <p:nvSpPr>
          <p:cNvPr id="6" name="Rectangle 5"/>
          <p:cNvSpPr/>
          <p:nvPr/>
        </p:nvSpPr>
        <p:spPr>
          <a:xfrm>
            <a:off x="762000" y="825942"/>
            <a:ext cx="1457450" cy="584775"/>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Goals:</a:t>
            </a:r>
          </a:p>
        </p:txBody>
      </p:sp>
      <p:sp>
        <p:nvSpPr>
          <p:cNvPr id="8" name="Rectangle 1"/>
          <p:cNvSpPr>
            <a:spLocks noChangeArrowheads="1"/>
          </p:cNvSpPr>
          <p:nvPr/>
        </p:nvSpPr>
        <p:spPr bwMode="auto">
          <a:xfrm>
            <a:off x="685800" y="1402756"/>
            <a:ext cx="760070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81550" algn="l"/>
              </a:tabLst>
            </a:pPr>
            <a:r>
              <a:rPr kumimoji="0" lang="en-US" sz="1100" b="1" i="0" u="sng" strike="noStrike" cap="none" normalizeH="0" baseline="0" dirty="0">
                <a:ln>
                  <a:noFill/>
                </a:ln>
                <a:solidFill>
                  <a:schemeClr val="accent6">
                    <a:lumMod val="50000"/>
                  </a:schemeClr>
                </a:solidFill>
                <a:effectLst/>
                <a:latin typeface="Lucida Sans" panose="020B0602030504020204" pitchFamily="34" charset="0"/>
                <a:ea typeface="Calibri" pitchFamily="34" charset="0"/>
                <a:cs typeface="Times New Roman" pitchFamily="18" charset="0"/>
              </a:rPr>
              <a:t>Strategic Goals</a:t>
            </a:r>
            <a:endParaRPr kumimoji="0" lang="en-US" sz="1100" b="0" i="0" u="none" strike="noStrike" cap="none" normalizeH="0" baseline="0" dirty="0">
              <a:ln>
                <a:noFill/>
              </a:ln>
              <a:solidFill>
                <a:schemeClr val="accent6">
                  <a:lumMod val="50000"/>
                </a:schemeClr>
              </a:solidFill>
              <a:effectLst/>
              <a:latin typeface="Lucida Sans" panose="020B0602030504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781550" algn="l"/>
              </a:tabLst>
            </a:pPr>
            <a:r>
              <a:rPr kumimoji="0" lang="en-US" sz="1100" b="1" i="0" u="none" strike="noStrike" cap="none" normalizeH="0" baseline="0" dirty="0">
                <a:ln>
                  <a:noFill/>
                </a:ln>
                <a:solidFill>
                  <a:schemeClr val="accent6">
                    <a:lumMod val="50000"/>
                  </a:schemeClr>
                </a:solidFill>
                <a:effectLst/>
                <a:latin typeface="Lucida Sans" panose="020B0602030504020204" pitchFamily="34" charset="0"/>
                <a:ea typeface="Calibri" pitchFamily="34" charset="0"/>
                <a:cs typeface="Times New Roman" pitchFamily="18" charset="0"/>
              </a:rPr>
              <a:t>The following goals were identified in the Healthy Carolinians action plans in response to the Northampton County  Health Department’s Community Health Assessment.  </a:t>
            </a:r>
            <a:endParaRPr kumimoji="0" lang="en-US" sz="1100" b="0" i="1" u="none" strike="noStrike" cap="none" normalizeH="0" baseline="0" dirty="0">
              <a:ln>
                <a:noFill/>
              </a:ln>
              <a:solidFill>
                <a:schemeClr val="accent6">
                  <a:lumMod val="50000"/>
                </a:schemeClr>
              </a:solidFill>
              <a:effectLst/>
              <a:latin typeface="Lucida Sans" panose="020B0602030504020204" pitchFamily="34" charset="0"/>
              <a:cs typeface="Arial" pitchFamily="34" charset="0"/>
            </a:endParaRPr>
          </a:p>
        </p:txBody>
      </p:sp>
    </p:spTree>
    <p:extLst>
      <p:ext uri="{BB962C8B-B14F-4D97-AF65-F5344CB8AC3E}">
        <p14:creationId xmlns:p14="http://schemas.microsoft.com/office/powerpoint/2010/main" val="224119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953000" y="3430714"/>
            <a:ext cx="3405184" cy="661967"/>
          </a:xfrm>
          <a:solidFill>
            <a:schemeClr val="bg2">
              <a:lumMod val="40000"/>
              <a:lumOff val="60000"/>
            </a:schemeClr>
          </a:solidFill>
          <a:ln>
            <a:solidFill>
              <a:schemeClr val="tx1"/>
            </a:solidFill>
          </a:ln>
        </p:spPr>
        <p:txBody>
          <a:bodyPr/>
          <a:lstStyle/>
          <a:p>
            <a:r>
              <a:rPr lang="en-US" dirty="0"/>
              <a:t> </a:t>
            </a:r>
          </a:p>
        </p:txBody>
      </p:sp>
      <p:sp>
        <p:nvSpPr>
          <p:cNvPr id="8" name="Content Placeholder 7"/>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solidFill>
                  <a:schemeClr val="bg1"/>
                </a:solidFill>
              </a:rPr>
              <a:t>                               </a:t>
            </a:r>
          </a:p>
        </p:txBody>
      </p:sp>
      <p:sp>
        <p:nvSpPr>
          <p:cNvPr id="4" name="Text Placeholder 3"/>
          <p:cNvSpPr>
            <a:spLocks noGrp="1"/>
          </p:cNvSpPr>
          <p:nvPr>
            <p:ph type="body" sz="half" idx="2"/>
          </p:nvPr>
        </p:nvSpPr>
        <p:spPr>
          <a:xfrm>
            <a:off x="2582672" y="743543"/>
            <a:ext cx="3819378" cy="320785"/>
          </a:xfrm>
        </p:spPr>
        <p:txBody>
          <a:bodyPr>
            <a:noAutofit/>
          </a:bodyPr>
          <a:lstStyle/>
          <a:p>
            <a:r>
              <a:rPr lang="en-US" sz="2400" dirty="0">
                <a:solidFill>
                  <a:schemeClr val="accent5">
                    <a:lumMod val="50000"/>
                  </a:schemeClr>
                </a:solidFill>
              </a:rPr>
              <a:t>GOVERNING BODY</a:t>
            </a:r>
          </a:p>
        </p:txBody>
      </p:sp>
      <p:graphicFrame>
        <p:nvGraphicFramePr>
          <p:cNvPr id="9" name="Diagram 8"/>
          <p:cNvGraphicFramePr/>
          <p:nvPr>
            <p:extLst>
              <p:ext uri="{D42A27DB-BD31-4B8C-83A1-F6EECF244321}">
                <p14:modId xmlns:p14="http://schemas.microsoft.com/office/powerpoint/2010/main" val="3998990674"/>
              </p:ext>
            </p:extLst>
          </p:nvPr>
        </p:nvGraphicFramePr>
        <p:xfrm>
          <a:off x="777626" y="1473200"/>
          <a:ext cx="373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5246760" y="1447800"/>
            <a:ext cx="3124200" cy="1615827"/>
          </a:xfrm>
          <a:prstGeom prst="rect">
            <a:avLst/>
          </a:prstGeom>
        </p:spPr>
        <p:txBody>
          <a:bodyPr wrap="square">
            <a:spAutoFit/>
          </a:bodyPr>
          <a:lstStyle/>
          <a:p>
            <a:pPr lvl="0" algn="ctr" fontAlgn="base">
              <a:spcBef>
                <a:spcPct val="0"/>
              </a:spcBef>
              <a:spcAft>
                <a:spcPct val="0"/>
              </a:spcAft>
            </a:pPr>
            <a:r>
              <a:rPr kumimoji="0" lang="en-US" sz="1100" b="0" i="0" u="none" strike="noStrike" cap="none" normalizeH="0" baseline="0" dirty="0">
                <a:ln>
                  <a:noFill/>
                </a:ln>
                <a:solidFill>
                  <a:srgbClr val="000000"/>
                </a:solidFill>
                <a:effectLst/>
                <a:latin typeface="Footlight MT Light" pitchFamily="18" charset="0"/>
                <a:cs typeface="Arial" pitchFamily="34" charset="0"/>
              </a:rPr>
              <a:t>The Board of Health consists of 11 members.  Membership  is mandated by the North Carolina General Statutes to include a registered nurse, a dentist, a veterinarian, an optometrist, a physician, a pharmacist, an engineer, a member of the County Board of Commissioners, and three members of the community at large.  Each member can serve up to three consecutive three-year calendar terms.  </a:t>
            </a: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11" name="TextBox 10"/>
          <p:cNvSpPr txBox="1"/>
          <p:nvPr/>
        </p:nvSpPr>
        <p:spPr>
          <a:xfrm>
            <a:off x="4356897" y="2857333"/>
            <a:ext cx="986793"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Represents Municipalities</a:t>
            </a:r>
          </a:p>
        </p:txBody>
      </p:sp>
      <p:sp>
        <p:nvSpPr>
          <p:cNvPr id="12" name="TextBox 11"/>
          <p:cNvSpPr txBox="1"/>
          <p:nvPr/>
        </p:nvSpPr>
        <p:spPr>
          <a:xfrm>
            <a:off x="1874083" y="1138562"/>
            <a:ext cx="1128969"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Dentist Representative</a:t>
            </a:r>
          </a:p>
        </p:txBody>
      </p:sp>
      <p:sp>
        <p:nvSpPr>
          <p:cNvPr id="13" name="TextBox 12"/>
          <p:cNvSpPr txBox="1"/>
          <p:nvPr/>
        </p:nvSpPr>
        <p:spPr>
          <a:xfrm rot="19826251">
            <a:off x="3539999" y="1376679"/>
            <a:ext cx="1090292"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Commissioner Representative</a:t>
            </a:r>
          </a:p>
        </p:txBody>
      </p:sp>
      <p:sp>
        <p:nvSpPr>
          <p:cNvPr id="14" name="TextBox 13"/>
          <p:cNvSpPr txBox="1"/>
          <p:nvPr/>
        </p:nvSpPr>
        <p:spPr>
          <a:xfrm rot="20835341">
            <a:off x="-15791" y="2182782"/>
            <a:ext cx="1096016" cy="553998"/>
          </a:xfrm>
          <a:prstGeom prst="rect">
            <a:avLst/>
          </a:prstGeom>
          <a:noFill/>
        </p:spPr>
        <p:txBody>
          <a:bodyPr wrap="square" rtlCol="0">
            <a:spAutoFit/>
          </a:bodyPr>
          <a:lstStyle/>
          <a:p>
            <a:pPr algn="ctr"/>
            <a:r>
              <a:rPr lang="en-US" sz="1000" dirty="0">
                <a:latin typeface="Gautami" pitchFamily="34" charset="0"/>
                <a:cs typeface="Gautami" pitchFamily="34" charset="0"/>
              </a:rPr>
              <a:t>Registered </a:t>
            </a:r>
            <a:r>
              <a:rPr lang="en-US" sz="1000" dirty="0">
                <a:solidFill>
                  <a:schemeClr val="bg1"/>
                </a:solidFill>
                <a:latin typeface="Gautami" pitchFamily="34" charset="0"/>
                <a:cs typeface="Gautami" pitchFamily="34" charset="0"/>
              </a:rPr>
              <a:t>Nurse  Representative</a:t>
            </a:r>
          </a:p>
        </p:txBody>
      </p:sp>
      <p:sp>
        <p:nvSpPr>
          <p:cNvPr id="15" name="TextBox 14"/>
          <p:cNvSpPr txBox="1"/>
          <p:nvPr/>
        </p:nvSpPr>
        <p:spPr>
          <a:xfrm rot="508668">
            <a:off x="2975160" y="5362863"/>
            <a:ext cx="1022517" cy="707886"/>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Public Member representing Education</a:t>
            </a:r>
          </a:p>
        </p:txBody>
      </p:sp>
      <p:sp>
        <p:nvSpPr>
          <p:cNvPr id="16" name="TextBox 15"/>
          <p:cNvSpPr txBox="1"/>
          <p:nvPr/>
        </p:nvSpPr>
        <p:spPr>
          <a:xfrm rot="1560455">
            <a:off x="4211426" y="4046340"/>
            <a:ext cx="1109213"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Physician Representative</a:t>
            </a:r>
          </a:p>
        </p:txBody>
      </p:sp>
      <p:sp>
        <p:nvSpPr>
          <p:cNvPr id="17" name="TextBox 16"/>
          <p:cNvSpPr txBox="1"/>
          <p:nvPr/>
        </p:nvSpPr>
        <p:spPr>
          <a:xfrm rot="1948711">
            <a:off x="4006642" y="4884505"/>
            <a:ext cx="1129631" cy="553998"/>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Professional Engineering Representative</a:t>
            </a:r>
          </a:p>
        </p:txBody>
      </p:sp>
      <p:sp>
        <p:nvSpPr>
          <p:cNvPr id="18" name="TextBox 17"/>
          <p:cNvSpPr txBox="1"/>
          <p:nvPr/>
        </p:nvSpPr>
        <p:spPr>
          <a:xfrm rot="20312096">
            <a:off x="262575" y="4840589"/>
            <a:ext cx="1131293"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Veterinarian Representative</a:t>
            </a:r>
          </a:p>
        </p:txBody>
      </p:sp>
      <p:sp>
        <p:nvSpPr>
          <p:cNvPr id="19" name="TextBox 18"/>
          <p:cNvSpPr txBox="1"/>
          <p:nvPr/>
        </p:nvSpPr>
        <p:spPr>
          <a:xfrm rot="20874837">
            <a:off x="1043428" y="5366944"/>
            <a:ext cx="1130770" cy="553998"/>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Public Member representing Agriculture</a:t>
            </a:r>
          </a:p>
        </p:txBody>
      </p:sp>
      <p:sp>
        <p:nvSpPr>
          <p:cNvPr id="20" name="TextBox 19"/>
          <p:cNvSpPr txBox="1"/>
          <p:nvPr/>
        </p:nvSpPr>
        <p:spPr>
          <a:xfrm rot="1015921">
            <a:off x="508216" y="1407598"/>
            <a:ext cx="1036363" cy="400110"/>
          </a:xfrm>
          <a:prstGeom prst="rect">
            <a:avLst/>
          </a:prstGeom>
          <a:noFill/>
        </p:spPr>
        <p:txBody>
          <a:bodyPr wrap="square" rtlCol="0">
            <a:spAutoFit/>
          </a:bodyPr>
          <a:lstStyle/>
          <a:p>
            <a:pPr algn="ctr"/>
            <a:r>
              <a:rPr lang="en-US" sz="1000" dirty="0" smtClean="0">
                <a:solidFill>
                  <a:schemeClr val="bg1"/>
                </a:solidFill>
                <a:latin typeface="Gautami" pitchFamily="34" charset="0"/>
                <a:cs typeface="Gautami" pitchFamily="34" charset="0"/>
              </a:rPr>
              <a:t>Pharmacist Representative</a:t>
            </a:r>
            <a:endParaRPr lang="en-US" sz="1000" dirty="0">
              <a:solidFill>
                <a:schemeClr val="bg1"/>
              </a:solidFill>
              <a:latin typeface="Gautami" pitchFamily="34" charset="0"/>
              <a:cs typeface="Gautami" pitchFamily="34" charset="0"/>
            </a:endParaRPr>
          </a:p>
        </p:txBody>
      </p:sp>
      <p:sp>
        <p:nvSpPr>
          <p:cNvPr id="21" name="TextBox 20"/>
          <p:cNvSpPr txBox="1"/>
          <p:nvPr/>
        </p:nvSpPr>
        <p:spPr>
          <a:xfrm rot="19929845">
            <a:off x="42715" y="3627610"/>
            <a:ext cx="1022517" cy="707886"/>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Public Member representing Education</a:t>
            </a:r>
          </a:p>
        </p:txBody>
      </p:sp>
      <p:sp>
        <p:nvSpPr>
          <p:cNvPr id="5" name="TextBox 4"/>
          <p:cNvSpPr txBox="1"/>
          <p:nvPr/>
        </p:nvSpPr>
        <p:spPr>
          <a:xfrm>
            <a:off x="4953000" y="3492517"/>
            <a:ext cx="3424166" cy="600164"/>
          </a:xfrm>
          <a:prstGeom prst="rect">
            <a:avLst/>
          </a:prstGeom>
          <a:noFill/>
        </p:spPr>
        <p:txBody>
          <a:bodyPr wrap="square" rtlCol="0">
            <a:spAutoFit/>
          </a:bodyPr>
          <a:lstStyle/>
          <a:p>
            <a:pPr algn="ctr"/>
            <a:r>
              <a:rPr lang="en-US" sz="1100" dirty="0">
                <a:solidFill>
                  <a:schemeClr val="bg1"/>
                </a:solidFill>
              </a:rPr>
              <a:t>The Board of Health meets the 2</a:t>
            </a:r>
            <a:r>
              <a:rPr lang="en-US" sz="1100" baseline="30000" dirty="0">
                <a:solidFill>
                  <a:schemeClr val="bg1"/>
                </a:solidFill>
              </a:rPr>
              <a:t>nd</a:t>
            </a:r>
            <a:r>
              <a:rPr lang="en-US" sz="1100" dirty="0">
                <a:solidFill>
                  <a:schemeClr val="bg1"/>
                </a:solidFill>
              </a:rPr>
              <a:t> </a:t>
            </a:r>
            <a:r>
              <a:rPr lang="en-US" sz="1100" dirty="0" smtClean="0">
                <a:solidFill>
                  <a:schemeClr val="bg1"/>
                </a:solidFill>
              </a:rPr>
              <a:t>Tuesday </a:t>
            </a:r>
            <a:r>
              <a:rPr lang="en-US" sz="1100" dirty="0">
                <a:solidFill>
                  <a:schemeClr val="bg1"/>
                </a:solidFill>
              </a:rPr>
              <a:t>of every month at </a:t>
            </a:r>
            <a:r>
              <a:rPr lang="en-US" sz="1100" dirty="0" smtClean="0">
                <a:solidFill>
                  <a:schemeClr val="bg1"/>
                </a:solidFill>
              </a:rPr>
              <a:t>7:00 </a:t>
            </a:r>
            <a:r>
              <a:rPr lang="en-US" sz="1100" dirty="0">
                <a:solidFill>
                  <a:schemeClr val="bg1"/>
                </a:solidFill>
              </a:rPr>
              <a:t>PM in the Health Department Conference Room.   </a:t>
            </a:r>
            <a:endParaRPr lang="en-US" dirty="0">
              <a:solidFill>
                <a:schemeClr val="bg1"/>
              </a:solidFill>
            </a:endParaRPr>
          </a:p>
        </p:txBody>
      </p:sp>
      <p:sp>
        <p:nvSpPr>
          <p:cNvPr id="22" name="TextBox 21"/>
          <p:cNvSpPr txBox="1"/>
          <p:nvPr/>
        </p:nvSpPr>
        <p:spPr>
          <a:xfrm>
            <a:off x="71628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23" name="Straight Connector 22"/>
          <p:cNvCxnSpPr>
            <a:stCxn id="22" idx="1"/>
          </p:cNvCxnSpPr>
          <p:nvPr/>
        </p:nvCxnSpPr>
        <p:spPr>
          <a:xfrm flipV="1">
            <a:off x="7162800" y="381085"/>
            <a:ext cx="1462310" cy="16792"/>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81600" y="4552334"/>
            <a:ext cx="3176584" cy="307777"/>
          </a:xfrm>
          <a:prstGeom prst="rect">
            <a:avLst/>
          </a:prstGeom>
          <a:noFill/>
        </p:spPr>
        <p:txBody>
          <a:bodyPr wrap="square" rtlCol="0">
            <a:spAutoFit/>
          </a:bodyPr>
          <a:lstStyle/>
          <a:p>
            <a:r>
              <a:rPr lang="en-US" sz="1400" dirty="0" smtClean="0">
                <a:solidFill>
                  <a:schemeClr val="bg1"/>
                </a:solidFill>
                <a:latin typeface="Lucida Sans" panose="020B0602030504020204" pitchFamily="34" charset="0"/>
              </a:rPr>
              <a:t>Positions as of June 30, 2018.</a:t>
            </a:r>
            <a:endParaRPr lang="en-US" sz="140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146542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5394012"/>
              </p:ext>
            </p:extLst>
          </p:nvPr>
        </p:nvGraphicFramePr>
        <p:xfrm>
          <a:off x="2275364" y="2064067"/>
          <a:ext cx="4207510" cy="2965133"/>
        </p:xfrm>
        <a:graphic>
          <a:graphicData uri="http://schemas.openxmlformats.org/drawingml/2006/table">
            <a:tbl>
              <a:tblPr firstRow="1" bandRow="1" bandCol="1">
                <a:tableStyleId>{5C22544A-7EE6-4342-B048-85BDC9FD1C3A}</a:tableStyleId>
              </a:tblPr>
              <a:tblGrid>
                <a:gridCol w="1642110">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tblGrid>
              <a:tr h="227330">
                <a:tc>
                  <a:txBody>
                    <a:bodyPr/>
                    <a:lstStyle/>
                    <a:p>
                      <a:pPr marL="0" marR="0" algn="ctr">
                        <a:spcBef>
                          <a:spcPts val="0"/>
                        </a:spcBef>
                        <a:spcAft>
                          <a:spcPts val="0"/>
                        </a:spcAft>
                      </a:pPr>
                      <a:r>
                        <a:rPr lang="en-US" sz="1400" cap="all" dirty="0">
                          <a:solidFill>
                            <a:schemeClr val="bg1"/>
                          </a:solidFill>
                          <a:effectLst/>
                        </a:rPr>
                        <a:t>MONTH</a:t>
                      </a:r>
                      <a:endParaRPr lang="en-US" sz="1400" dirty="0">
                        <a:solidFill>
                          <a:schemeClr val="bg1"/>
                        </a:solidFill>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400" cap="all" dirty="0">
                          <a:solidFill>
                            <a:schemeClr val="bg1"/>
                          </a:solidFill>
                          <a:effectLst/>
                        </a:rPr>
                        <a:t>DATE</a:t>
                      </a:r>
                      <a:endParaRPr lang="en-US" sz="1400" dirty="0">
                        <a:solidFill>
                          <a:schemeClr val="bg1"/>
                        </a:solidFill>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400" cap="all" dirty="0">
                          <a:solidFill>
                            <a:schemeClr val="bg1"/>
                          </a:solidFill>
                          <a:effectLst/>
                        </a:rPr>
                        <a:t>YEAR</a:t>
                      </a:r>
                      <a:endParaRPr lang="en-US" sz="1400" dirty="0">
                        <a:solidFill>
                          <a:schemeClr val="bg1"/>
                        </a:solidFill>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0"/>
                  </a:ext>
                </a:extLst>
              </a:tr>
              <a:tr h="223203">
                <a:tc>
                  <a:txBody>
                    <a:bodyPr/>
                    <a:lstStyle/>
                    <a:p>
                      <a:pPr marL="0" marR="0">
                        <a:spcBef>
                          <a:spcPts val="0"/>
                        </a:spcBef>
                        <a:spcAft>
                          <a:spcPts val="0"/>
                        </a:spcAft>
                      </a:pPr>
                      <a:r>
                        <a:rPr lang="en-US" sz="1200" dirty="0">
                          <a:effectLst/>
                        </a:rPr>
                        <a:t>January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9</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1"/>
                  </a:ext>
                </a:extLst>
              </a:tr>
              <a:tr h="228600">
                <a:tc>
                  <a:txBody>
                    <a:bodyPr/>
                    <a:lstStyle/>
                    <a:p>
                      <a:pPr marL="0" marR="0">
                        <a:spcBef>
                          <a:spcPts val="0"/>
                        </a:spcBef>
                        <a:spcAft>
                          <a:spcPts val="0"/>
                        </a:spcAft>
                      </a:pPr>
                      <a:r>
                        <a:rPr lang="en-US" sz="1200" dirty="0">
                          <a:effectLst/>
                        </a:rPr>
                        <a:t>February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13</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2"/>
                  </a:ext>
                </a:extLst>
              </a:tr>
              <a:tr h="228600">
                <a:tc>
                  <a:txBody>
                    <a:bodyPr/>
                    <a:lstStyle/>
                    <a:p>
                      <a:pPr marL="0" marR="0">
                        <a:spcBef>
                          <a:spcPts val="0"/>
                        </a:spcBef>
                        <a:spcAft>
                          <a:spcPts val="0"/>
                        </a:spcAft>
                      </a:pPr>
                      <a:r>
                        <a:rPr lang="en-US" sz="1200" dirty="0">
                          <a:effectLst/>
                        </a:rPr>
                        <a:t>March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13</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3"/>
                  </a:ext>
                </a:extLst>
              </a:tr>
              <a:tr h="228600">
                <a:tc>
                  <a:txBody>
                    <a:bodyPr/>
                    <a:lstStyle/>
                    <a:p>
                      <a:pPr marL="0" marR="0">
                        <a:spcBef>
                          <a:spcPts val="0"/>
                        </a:spcBef>
                        <a:spcAft>
                          <a:spcPts val="0"/>
                        </a:spcAft>
                      </a:pPr>
                      <a:r>
                        <a:rPr lang="en-US" sz="1200" dirty="0">
                          <a:effectLst/>
                        </a:rPr>
                        <a:t>April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10</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4"/>
                  </a:ext>
                </a:extLst>
              </a:tr>
              <a:tr h="228600">
                <a:tc>
                  <a:txBody>
                    <a:bodyPr/>
                    <a:lstStyle/>
                    <a:p>
                      <a:pPr marL="0" marR="0">
                        <a:spcBef>
                          <a:spcPts val="0"/>
                        </a:spcBef>
                        <a:spcAft>
                          <a:spcPts val="0"/>
                        </a:spcAft>
                      </a:pPr>
                      <a:r>
                        <a:rPr lang="en-US" sz="1200" dirty="0">
                          <a:effectLst/>
                        </a:rPr>
                        <a:t>May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8</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5"/>
                  </a:ext>
                </a:extLst>
              </a:tr>
              <a:tr h="220028">
                <a:tc>
                  <a:txBody>
                    <a:bodyPr/>
                    <a:lstStyle/>
                    <a:p>
                      <a:pPr marL="0" marR="0">
                        <a:spcBef>
                          <a:spcPts val="0"/>
                        </a:spcBef>
                        <a:spcAft>
                          <a:spcPts val="0"/>
                        </a:spcAft>
                      </a:pPr>
                      <a:r>
                        <a:rPr lang="en-US" sz="1200" dirty="0">
                          <a:effectLst/>
                        </a:rPr>
                        <a:t>June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12</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6"/>
                  </a:ext>
                </a:extLst>
              </a:tr>
              <a:tr h="237172">
                <a:tc>
                  <a:txBody>
                    <a:bodyPr/>
                    <a:lstStyle/>
                    <a:p>
                      <a:pPr marL="0" marR="0">
                        <a:spcBef>
                          <a:spcPts val="0"/>
                        </a:spcBef>
                        <a:spcAft>
                          <a:spcPts val="0"/>
                        </a:spcAft>
                      </a:pPr>
                      <a:r>
                        <a:rPr lang="en-US" sz="1200" dirty="0">
                          <a:effectLst/>
                        </a:rPr>
                        <a:t>July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10</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7"/>
                  </a:ext>
                </a:extLst>
              </a:tr>
              <a:tr h="228600">
                <a:tc>
                  <a:txBody>
                    <a:bodyPr/>
                    <a:lstStyle/>
                    <a:p>
                      <a:pPr marL="0" marR="0">
                        <a:spcBef>
                          <a:spcPts val="0"/>
                        </a:spcBef>
                        <a:spcAft>
                          <a:spcPts val="0"/>
                        </a:spcAft>
                      </a:pPr>
                      <a:r>
                        <a:rPr lang="en-US" sz="1200" dirty="0">
                          <a:effectLst/>
                        </a:rPr>
                        <a:t>August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14</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8"/>
                  </a:ext>
                </a:extLst>
              </a:tr>
              <a:tr h="228600">
                <a:tc>
                  <a:txBody>
                    <a:bodyPr/>
                    <a:lstStyle/>
                    <a:p>
                      <a:pPr marL="0" marR="0">
                        <a:spcBef>
                          <a:spcPts val="0"/>
                        </a:spcBef>
                        <a:spcAft>
                          <a:spcPts val="0"/>
                        </a:spcAft>
                      </a:pPr>
                      <a:r>
                        <a:rPr lang="en-US" sz="1200" dirty="0">
                          <a:effectLst/>
                        </a:rPr>
                        <a:t>September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11</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09"/>
                  </a:ext>
                </a:extLst>
              </a:tr>
              <a:tr h="228600">
                <a:tc>
                  <a:txBody>
                    <a:bodyPr/>
                    <a:lstStyle/>
                    <a:p>
                      <a:pPr marL="0" marR="0">
                        <a:spcBef>
                          <a:spcPts val="0"/>
                        </a:spcBef>
                        <a:spcAft>
                          <a:spcPts val="0"/>
                        </a:spcAft>
                      </a:pPr>
                      <a:r>
                        <a:rPr lang="en-US" sz="1200" dirty="0">
                          <a:effectLst/>
                        </a:rPr>
                        <a:t>October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9</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10"/>
                  </a:ext>
                </a:extLst>
              </a:tr>
              <a:tr h="228600">
                <a:tc>
                  <a:txBody>
                    <a:bodyPr/>
                    <a:lstStyle/>
                    <a:p>
                      <a:pPr marL="0" marR="0">
                        <a:spcBef>
                          <a:spcPts val="0"/>
                        </a:spcBef>
                        <a:spcAft>
                          <a:spcPts val="0"/>
                        </a:spcAft>
                      </a:pPr>
                      <a:r>
                        <a:rPr lang="en-US" sz="1200" dirty="0">
                          <a:effectLst/>
                        </a:rPr>
                        <a:t>November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13</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11"/>
                  </a:ext>
                </a:extLst>
              </a:tr>
              <a:tr h="228600">
                <a:tc>
                  <a:txBody>
                    <a:bodyPr/>
                    <a:lstStyle/>
                    <a:p>
                      <a:pPr marL="0" marR="0">
                        <a:spcBef>
                          <a:spcPts val="0"/>
                        </a:spcBef>
                        <a:spcAft>
                          <a:spcPts val="0"/>
                        </a:spcAft>
                      </a:pPr>
                      <a:r>
                        <a:rPr lang="en-US" sz="1200" dirty="0">
                          <a:effectLst/>
                        </a:rPr>
                        <a:t>December </a:t>
                      </a:r>
                      <a:endParaRPr lang="en-US" sz="1200" dirty="0">
                        <a:effectLst/>
                        <a:latin typeface="Times New Roman"/>
                        <a:ea typeface="Times New Roman"/>
                      </a:endParaRP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a:effectLst/>
                          <a:latin typeface="Times New Roman"/>
                          <a:ea typeface="Times New Roman"/>
                        </a:rPr>
                        <a:t>N/A</a:t>
                      </a:r>
                    </a:p>
                  </a:txBody>
                  <a:tcPr marL="68580" marR="68580" marT="0" marB="0">
                    <a:solidFill>
                      <a:schemeClr val="accent1">
                        <a:lumMod val="60000"/>
                        <a:lumOff val="40000"/>
                      </a:schemeClr>
                    </a:solidFill>
                  </a:tcPr>
                </a:tc>
                <a:tc>
                  <a:txBody>
                    <a:bodyPr/>
                    <a:lstStyle/>
                    <a:p>
                      <a:pPr marL="0" marR="0" algn="ctr">
                        <a:spcBef>
                          <a:spcPts val="0"/>
                        </a:spcBef>
                        <a:spcAft>
                          <a:spcPts val="0"/>
                        </a:spcAft>
                      </a:pPr>
                      <a:r>
                        <a:rPr lang="en-US" sz="1200" dirty="0" smtClean="0">
                          <a:effectLst/>
                        </a:rPr>
                        <a:t>2018</a:t>
                      </a:r>
                      <a:endParaRPr lang="en-US" sz="1200" dirty="0">
                        <a:effectLst/>
                        <a:latin typeface="Times New Roman"/>
                        <a:ea typeface="Times New Roman"/>
                      </a:endParaRPr>
                    </a:p>
                  </a:txBody>
                  <a:tcPr marL="68580" marR="68580" marT="0" marB="0">
                    <a:solidFill>
                      <a:schemeClr val="accent1">
                        <a:lumMod val="60000"/>
                        <a:lumOff val="40000"/>
                      </a:schemeClr>
                    </a:solidFill>
                  </a:tcPr>
                </a:tc>
                <a:extLst>
                  <a:ext uri="{0D108BD9-81ED-4DB2-BD59-A6C34878D82A}">
                    <a16:rowId xmlns:a16="http://schemas.microsoft.com/office/drawing/2014/main" val="10012"/>
                  </a:ext>
                </a:extLst>
              </a:tr>
            </a:tbl>
          </a:graphicData>
        </a:graphic>
      </p:graphicFrame>
      <p:sp>
        <p:nvSpPr>
          <p:cNvPr id="6" name="Rectangle 1"/>
          <p:cNvSpPr>
            <a:spLocks noChangeArrowheads="1"/>
          </p:cNvSpPr>
          <p:nvPr/>
        </p:nvSpPr>
        <p:spPr bwMode="auto">
          <a:xfrm>
            <a:off x="1600199" y="5023991"/>
            <a:ext cx="51816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cs typeface="Times New Roman" pitchFamily="18" charset="0"/>
              </a:rPr>
              <a:t>Board of Health Meetings are held in the Health Department Conference Room on the second </a:t>
            </a: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Tuesday</a:t>
            </a:r>
            <a:r>
              <a:rPr kumimoji="0" lang="en-US" sz="1200" b="1" i="0" u="none" strike="noStrike" cap="none" normalizeH="0" dirty="0" smtClean="0">
                <a:ln>
                  <a:noFill/>
                </a:ln>
                <a:solidFill>
                  <a:schemeClr val="bg1"/>
                </a:solidFill>
                <a:effectLst/>
                <a:latin typeface="Times New Roman" pitchFamily="18" charset="0"/>
                <a:cs typeface="Times New Roman" pitchFamily="18" charset="0"/>
              </a:rPr>
              <a:t> </a:t>
            </a:r>
            <a:r>
              <a:rPr kumimoji="0" lang="en-US" sz="1200" b="1" i="0" u="none" strike="noStrike" cap="none" normalizeH="0" dirty="0">
                <a:ln>
                  <a:noFill/>
                </a:ln>
                <a:solidFill>
                  <a:schemeClr val="bg1"/>
                </a:solidFill>
                <a:effectLst/>
                <a:latin typeface="Times New Roman" pitchFamily="18" charset="0"/>
                <a:cs typeface="Times New Roman" pitchFamily="18" charset="0"/>
              </a:rPr>
              <a:t>of every month at </a:t>
            </a: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7:00 </a:t>
            </a:r>
            <a:r>
              <a:rPr kumimoji="0" lang="en-US" sz="1200" b="1" i="0" u="none" strike="noStrike" cap="none" normalizeH="0" baseline="0" dirty="0">
                <a:ln>
                  <a:noFill/>
                </a:ln>
                <a:solidFill>
                  <a:schemeClr val="bg1"/>
                </a:solidFill>
                <a:effectLst/>
                <a:latin typeface="Times New Roman" pitchFamily="18" charset="0"/>
                <a:cs typeface="Times New Roman" pitchFamily="18" charset="0"/>
              </a:rPr>
              <a:t>PM.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7" name="Rectangle 6"/>
          <p:cNvSpPr/>
          <p:nvPr/>
        </p:nvSpPr>
        <p:spPr>
          <a:xfrm>
            <a:off x="533400" y="762000"/>
            <a:ext cx="7377341" cy="1200329"/>
          </a:xfrm>
          <a:prstGeom prst="rect">
            <a:avLst/>
          </a:prstGeom>
          <a:noFill/>
        </p:spPr>
        <p:txBody>
          <a:bodyPr wrap="none" lIns="91440" tIns="45720" rIns="91440" bIns="45720">
            <a:spAutoFit/>
          </a:bodyPr>
          <a:lstStyle/>
          <a:p>
            <a:r>
              <a:rPr lang="en-US" sz="3600" b="1" cap="none" spc="0" dirty="0">
                <a:ln w="17780" cmpd="sng">
                  <a:solidFill>
                    <a:schemeClr val="accent1">
                      <a:tint val="3000"/>
                    </a:schemeClr>
                  </a:solidFill>
                  <a:prstDash val="solid"/>
                  <a:miter lim="800000"/>
                </a:ln>
                <a:solidFill>
                  <a:schemeClr val="bg2">
                    <a:lumMod val="50000"/>
                  </a:schemeClr>
                </a:solidFill>
                <a:effectLst>
                  <a:outerShdw blurRad="55000" dist="50800" dir="5400000" algn="tl">
                    <a:srgbClr val="000000">
                      <a:alpha val="33000"/>
                    </a:srgbClr>
                  </a:outerShdw>
                </a:effectLst>
              </a:rPr>
              <a:t>Calendar Year </a:t>
            </a:r>
            <a:r>
              <a:rPr lang="en-US" sz="3600" b="1" cap="none" spc="0" dirty="0" smtClean="0">
                <a:ln w="17780" cmpd="sng">
                  <a:solidFill>
                    <a:schemeClr val="accent1">
                      <a:tint val="3000"/>
                    </a:schemeClr>
                  </a:solidFill>
                  <a:prstDash val="solid"/>
                  <a:miter lim="800000"/>
                </a:ln>
                <a:solidFill>
                  <a:schemeClr val="bg2">
                    <a:lumMod val="50000"/>
                  </a:schemeClr>
                </a:solidFill>
                <a:effectLst>
                  <a:outerShdw blurRad="55000" dist="50800" dir="5400000" algn="tl">
                    <a:srgbClr val="000000">
                      <a:alpha val="33000"/>
                    </a:srgbClr>
                  </a:outerShdw>
                </a:effectLst>
              </a:rPr>
              <a:t>2018 </a:t>
            </a:r>
            <a:r>
              <a:rPr lang="en-US" sz="3600" b="1" cap="none" spc="0" dirty="0">
                <a:ln w="17780" cmpd="sng">
                  <a:solidFill>
                    <a:schemeClr val="accent1">
                      <a:tint val="3000"/>
                    </a:schemeClr>
                  </a:solidFill>
                  <a:prstDash val="solid"/>
                  <a:miter lim="800000"/>
                </a:ln>
                <a:solidFill>
                  <a:schemeClr val="bg2">
                    <a:lumMod val="50000"/>
                  </a:schemeClr>
                </a:solidFill>
                <a:effectLst>
                  <a:outerShdw blurRad="55000" dist="50800" dir="5400000" algn="tl">
                    <a:srgbClr val="000000">
                      <a:alpha val="33000"/>
                    </a:srgbClr>
                  </a:outerShdw>
                </a:effectLst>
              </a:rPr>
              <a:t/>
            </a:r>
            <a:br>
              <a:rPr lang="en-US" sz="3600" b="1" cap="none" spc="0" dirty="0">
                <a:ln w="17780" cmpd="sng">
                  <a:solidFill>
                    <a:schemeClr val="accent1">
                      <a:tint val="3000"/>
                    </a:schemeClr>
                  </a:solidFill>
                  <a:prstDash val="solid"/>
                  <a:miter lim="800000"/>
                </a:ln>
                <a:solidFill>
                  <a:schemeClr val="bg2">
                    <a:lumMod val="50000"/>
                  </a:schemeClr>
                </a:solidFill>
                <a:effectLst>
                  <a:outerShdw blurRad="55000" dist="50800" dir="5400000" algn="tl">
                    <a:srgbClr val="000000">
                      <a:alpha val="33000"/>
                    </a:srgbClr>
                  </a:outerShdw>
                </a:effectLst>
              </a:rPr>
            </a:br>
            <a:r>
              <a:rPr lang="en-US" sz="3600" b="1" cap="none" spc="0" dirty="0">
                <a:ln w="17780" cmpd="sng">
                  <a:solidFill>
                    <a:schemeClr val="accent1">
                      <a:tint val="3000"/>
                    </a:schemeClr>
                  </a:solidFill>
                  <a:prstDash val="solid"/>
                  <a:miter lim="800000"/>
                </a:ln>
                <a:solidFill>
                  <a:schemeClr val="bg2">
                    <a:lumMod val="50000"/>
                  </a:schemeClr>
                </a:solidFill>
                <a:effectLst>
                  <a:outerShdw blurRad="55000" dist="50800" dir="5400000" algn="tl">
                    <a:srgbClr val="000000">
                      <a:alpha val="33000"/>
                    </a:srgbClr>
                  </a:outerShdw>
                </a:effectLst>
              </a:rPr>
              <a:t>Board of Health Meeting Dates:  </a:t>
            </a:r>
          </a:p>
        </p:txBody>
      </p:sp>
      <p:cxnSp>
        <p:nvCxnSpPr>
          <p:cNvPr id="9" name="Straight Connector 8"/>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32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spTree>
    <p:extLst>
      <p:ext uri="{BB962C8B-B14F-4D97-AF65-F5344CB8AC3E}">
        <p14:creationId xmlns:p14="http://schemas.microsoft.com/office/powerpoint/2010/main" val="138075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5957944" cy="457200"/>
          </a:xfrm>
        </p:spPr>
        <p:txBody>
          <a:bodyPr>
            <a:normAutofit/>
          </a:bodyPr>
          <a:lstStyle/>
          <a:p>
            <a:r>
              <a:rPr lang="en-US" sz="1800" dirty="0">
                <a:solidFill>
                  <a:schemeClr val="bg1"/>
                </a:solidFill>
              </a:rPr>
              <a:t>Board of Health Operating Procedures </a:t>
            </a:r>
          </a:p>
        </p:txBody>
      </p:sp>
      <p:sp>
        <p:nvSpPr>
          <p:cNvPr id="3" name="Content Placeholder 2"/>
          <p:cNvSpPr>
            <a:spLocks noGrp="1"/>
          </p:cNvSpPr>
          <p:nvPr>
            <p:ph sz="half" idx="1"/>
          </p:nvPr>
        </p:nvSpPr>
        <p:spPr>
          <a:xfrm>
            <a:off x="914400" y="1066800"/>
            <a:ext cx="3624072" cy="5105400"/>
          </a:xfrm>
        </p:spPr>
        <p:txBody>
          <a:bodyPr>
            <a:normAutofit fontScale="25000" lnSpcReduction="20000"/>
          </a:bodyPr>
          <a:lstStyle/>
          <a:p>
            <a:pPr lvl="0"/>
            <a:r>
              <a:rPr lang="en-US" sz="3200" b="1" dirty="0">
                <a:solidFill>
                  <a:schemeClr val="bg1"/>
                </a:solidFill>
              </a:rPr>
              <a:t>Name and Office.</a:t>
            </a:r>
            <a:endParaRPr lang="en-US" sz="3200" dirty="0">
              <a:solidFill>
                <a:schemeClr val="bg1"/>
              </a:solidFill>
            </a:endParaRPr>
          </a:p>
          <a:p>
            <a:pPr marL="68580" indent="0">
              <a:buNone/>
            </a:pPr>
            <a:r>
              <a:rPr lang="en-US" dirty="0">
                <a:solidFill>
                  <a:schemeClr val="bg1"/>
                </a:solidFill>
              </a:rPr>
              <a:t>The name of this organization is the Northampton County Board of Health (hereinafter “Board”). The principal office of the Board is located at 9495 N.C. 305 Highway, Jackson, N.C., 27845. </a:t>
            </a:r>
          </a:p>
          <a:p>
            <a:pPr marL="68580" indent="0">
              <a:buNone/>
            </a:pPr>
            <a:r>
              <a:rPr lang="en-US" dirty="0">
                <a:solidFill>
                  <a:schemeClr val="bg1"/>
                </a:solidFill>
              </a:rPr>
              <a:t> </a:t>
            </a:r>
          </a:p>
          <a:p>
            <a:pPr lvl="0"/>
            <a:r>
              <a:rPr lang="en-US" sz="3200" b="1" dirty="0">
                <a:solidFill>
                  <a:schemeClr val="bg1"/>
                </a:solidFill>
              </a:rPr>
              <a:t>Officers and Committees. </a:t>
            </a:r>
            <a:endParaRPr lang="en-US" sz="3200" dirty="0">
              <a:solidFill>
                <a:schemeClr val="bg1"/>
              </a:solidFill>
            </a:endParaRPr>
          </a:p>
          <a:p>
            <a:r>
              <a:rPr lang="en-US" b="1" dirty="0">
                <a:solidFill>
                  <a:schemeClr val="bg1"/>
                </a:solidFill>
              </a:rPr>
              <a:t> </a:t>
            </a:r>
            <a:r>
              <a:rPr lang="en-US" sz="2400" b="1" dirty="0">
                <a:solidFill>
                  <a:schemeClr val="bg1"/>
                </a:solidFill>
              </a:rPr>
              <a:t>Chair and Vice-Chair</a:t>
            </a:r>
            <a:endParaRPr lang="en-US" sz="2400" dirty="0">
              <a:solidFill>
                <a:schemeClr val="bg1"/>
              </a:solidFill>
            </a:endParaRPr>
          </a:p>
          <a:p>
            <a:pPr marL="68580" indent="0">
              <a:buNone/>
            </a:pPr>
            <a:r>
              <a:rPr lang="en-US" dirty="0">
                <a:solidFill>
                  <a:schemeClr val="bg1"/>
                </a:solidFill>
              </a:rPr>
              <a:t>The Board members shall elect a Chair and Vice-Chair by majority vote each year at the January meeting. </a:t>
            </a:r>
          </a:p>
          <a:p>
            <a:pPr marL="68580" indent="0">
              <a:buNone/>
            </a:pPr>
            <a:r>
              <a:rPr lang="en-US" dirty="0">
                <a:solidFill>
                  <a:schemeClr val="bg1"/>
                </a:solidFill>
              </a:rPr>
              <a:t> </a:t>
            </a:r>
          </a:p>
          <a:p>
            <a:pPr lvl="1"/>
            <a:r>
              <a:rPr lang="en-US" sz="2400" b="1" dirty="0">
                <a:solidFill>
                  <a:schemeClr val="bg1"/>
                </a:solidFill>
              </a:rPr>
              <a:t>Secretary</a:t>
            </a:r>
            <a:endParaRPr lang="en-US" sz="2400" dirty="0">
              <a:solidFill>
                <a:schemeClr val="bg1"/>
              </a:solidFill>
            </a:endParaRPr>
          </a:p>
          <a:p>
            <a:pPr marL="68580" indent="0">
              <a:buNone/>
            </a:pPr>
            <a:r>
              <a:rPr lang="en-US" dirty="0">
                <a:solidFill>
                  <a:schemeClr val="bg1"/>
                </a:solidFill>
              </a:rPr>
              <a:t>The local health director shall serve as Secretary to the Board, but the director is not a member of the Board. The local health director may delegate the duties of the Secretary that are set forth in these operating procedures to an appropriate local health department employee. </a:t>
            </a:r>
          </a:p>
          <a:p>
            <a:pPr marL="68580" indent="0">
              <a:buNone/>
            </a:pPr>
            <a:r>
              <a:rPr lang="en-US" dirty="0">
                <a:solidFill>
                  <a:schemeClr val="bg1"/>
                </a:solidFill>
              </a:rPr>
              <a:t> </a:t>
            </a:r>
          </a:p>
          <a:p>
            <a:pPr lvl="1"/>
            <a:r>
              <a:rPr lang="en-US" sz="2400" b="1" dirty="0">
                <a:solidFill>
                  <a:schemeClr val="bg1"/>
                </a:solidFill>
              </a:rPr>
              <a:t>Standing committees  </a:t>
            </a:r>
            <a:endParaRPr lang="en-US" sz="2400" dirty="0">
              <a:solidFill>
                <a:schemeClr val="bg1"/>
              </a:solidFill>
            </a:endParaRPr>
          </a:p>
          <a:p>
            <a:pPr marL="68580" indent="0">
              <a:buNone/>
            </a:pPr>
            <a:r>
              <a:rPr lang="en-US" b="1" dirty="0">
                <a:solidFill>
                  <a:schemeClr val="bg1"/>
                </a:solidFill>
              </a:rPr>
              <a:t> </a:t>
            </a:r>
            <a:r>
              <a:rPr lang="en-US" dirty="0">
                <a:solidFill>
                  <a:schemeClr val="bg1"/>
                </a:solidFill>
              </a:rPr>
              <a:t>The Board shall have the following standing committees:</a:t>
            </a:r>
          </a:p>
          <a:p>
            <a:pPr marL="68580" indent="0">
              <a:buNone/>
            </a:pPr>
            <a:r>
              <a:rPr lang="en-US" i="1" dirty="0">
                <a:solidFill>
                  <a:schemeClr val="bg1"/>
                </a:solidFill>
              </a:rPr>
              <a:t>                             Accreditation</a:t>
            </a:r>
            <a:endParaRPr lang="en-US" dirty="0">
              <a:solidFill>
                <a:schemeClr val="bg1"/>
              </a:solidFill>
            </a:endParaRPr>
          </a:p>
          <a:p>
            <a:pPr marL="68580" indent="0">
              <a:buNone/>
            </a:pPr>
            <a:endParaRPr lang="en-US" dirty="0">
              <a:solidFill>
                <a:schemeClr val="bg1"/>
              </a:solidFill>
            </a:endParaRPr>
          </a:p>
          <a:p>
            <a:pPr marL="68580" indent="0">
              <a:buNone/>
            </a:pPr>
            <a:r>
              <a:rPr lang="en-US" dirty="0">
                <a:solidFill>
                  <a:schemeClr val="bg1"/>
                </a:solidFill>
              </a:rPr>
              <a:t>All standing committees are subject to the North Carolina open meetings laws and shall comply with the provisions of those laws.   </a:t>
            </a:r>
          </a:p>
          <a:p>
            <a:pPr marL="68580" indent="0">
              <a:buNone/>
            </a:pPr>
            <a:endParaRPr lang="en-US" dirty="0">
              <a:solidFill>
                <a:schemeClr val="bg1"/>
              </a:solidFill>
            </a:endParaRPr>
          </a:p>
          <a:p>
            <a:pPr lvl="0"/>
            <a:r>
              <a:rPr lang="en-US" sz="3200" b="1" dirty="0">
                <a:solidFill>
                  <a:schemeClr val="bg1"/>
                </a:solidFill>
              </a:rPr>
              <a:t>Meetings</a:t>
            </a:r>
            <a:r>
              <a:rPr lang="en-US" sz="3600" b="1" dirty="0">
                <a:solidFill>
                  <a:schemeClr val="bg1"/>
                </a:solidFill>
              </a:rPr>
              <a:t>.</a:t>
            </a:r>
            <a:endParaRPr lang="en-US" sz="3600" dirty="0">
              <a:solidFill>
                <a:schemeClr val="bg1"/>
              </a:solidFill>
            </a:endParaRPr>
          </a:p>
          <a:p>
            <a:pPr marL="68580" indent="0">
              <a:buNone/>
            </a:pPr>
            <a:r>
              <a:rPr lang="en-US" b="1" dirty="0">
                <a:solidFill>
                  <a:schemeClr val="bg1"/>
                </a:solidFill>
              </a:rPr>
              <a:t>             </a:t>
            </a:r>
            <a:r>
              <a:rPr lang="en-US" sz="2400" b="1" dirty="0">
                <a:solidFill>
                  <a:schemeClr val="bg1"/>
                </a:solidFill>
              </a:rPr>
              <a:t>Regular Meetings.</a:t>
            </a:r>
            <a:endParaRPr lang="en-US" sz="2400" dirty="0">
              <a:solidFill>
                <a:schemeClr val="bg1"/>
              </a:solidFill>
            </a:endParaRPr>
          </a:p>
          <a:p>
            <a:pPr marL="68580" indent="0">
              <a:buNone/>
            </a:pPr>
            <a:r>
              <a:rPr lang="en-US" dirty="0">
                <a:solidFill>
                  <a:schemeClr val="bg1"/>
                </a:solidFill>
              </a:rPr>
              <a:t>The Board shall hold a regular meeting on the second Thursday of the month. The meeting shall be held in the Health Department Conference Room, J. W. Faison Administrative Building, Jackson, N.C. and shall begin at 7:30 PM. </a:t>
            </a:r>
          </a:p>
          <a:p>
            <a:pPr marL="68580" indent="0">
              <a:buNone/>
            </a:pPr>
            <a:r>
              <a:rPr lang="en-US" b="1" dirty="0">
                <a:solidFill>
                  <a:schemeClr val="bg1"/>
                </a:solidFill>
              </a:rPr>
              <a:t> </a:t>
            </a:r>
            <a:endParaRPr lang="en-US" dirty="0">
              <a:solidFill>
                <a:schemeClr val="bg1"/>
              </a:solidFill>
            </a:endParaRPr>
          </a:p>
        </p:txBody>
      </p:sp>
      <p:sp>
        <p:nvSpPr>
          <p:cNvPr id="4" name="Content Placeholder 3"/>
          <p:cNvSpPr>
            <a:spLocks noGrp="1"/>
          </p:cNvSpPr>
          <p:nvPr>
            <p:ph sz="half" idx="2"/>
          </p:nvPr>
        </p:nvSpPr>
        <p:spPr>
          <a:xfrm>
            <a:off x="4648200" y="1066800"/>
            <a:ext cx="3584448" cy="5257800"/>
          </a:xfrm>
        </p:spPr>
        <p:txBody>
          <a:bodyPr>
            <a:normAutofit fontScale="25000" lnSpcReduction="20000"/>
          </a:bodyPr>
          <a:lstStyle/>
          <a:p>
            <a:pPr marL="365760" lvl="1" indent="0">
              <a:buNone/>
            </a:pPr>
            <a:r>
              <a:rPr lang="en-US" sz="2400" b="1" dirty="0">
                <a:solidFill>
                  <a:schemeClr val="bg1"/>
                </a:solidFill>
              </a:rPr>
              <a:t>Minutes.</a:t>
            </a:r>
            <a:endParaRPr lang="en-US" sz="2400" dirty="0">
              <a:solidFill>
                <a:schemeClr val="bg1"/>
              </a:solidFill>
            </a:endParaRPr>
          </a:p>
          <a:p>
            <a:pPr marL="68580" indent="0">
              <a:buNone/>
            </a:pPr>
            <a:r>
              <a:rPr lang="en-US" dirty="0">
                <a:solidFill>
                  <a:schemeClr val="bg1"/>
                </a:solidFill>
              </a:rPr>
              <a:t> The Secretary shall prepare minutes of each Board meeting. Copies of the minutes shall be made available to each Board member before the next regular Board meeting. At each regular meeting, the Board shall review the minutes of the previous regular meeting as well as any special or emergency meetings that have occurred since the previous regular meeting, make any necessary revisions, and approve the minutes as originally drafted or as revised. The public may obtain copies of Board meeting minutes at the Northampton County Health Department.  </a:t>
            </a:r>
          </a:p>
          <a:p>
            <a:endParaRPr lang="en-US" dirty="0">
              <a:solidFill>
                <a:schemeClr val="bg1"/>
              </a:solidFill>
            </a:endParaRPr>
          </a:p>
          <a:p>
            <a:pPr lvl="0"/>
            <a:r>
              <a:rPr lang="en-US" sz="3200" b="1" dirty="0">
                <a:solidFill>
                  <a:schemeClr val="bg1"/>
                </a:solidFill>
              </a:rPr>
              <a:t>Amendments to Operating Procedures.</a:t>
            </a:r>
            <a:endParaRPr lang="en-US" sz="3200" dirty="0">
              <a:solidFill>
                <a:schemeClr val="bg1"/>
              </a:solidFill>
            </a:endParaRPr>
          </a:p>
          <a:p>
            <a:pPr marL="68580" indent="0">
              <a:buNone/>
            </a:pPr>
            <a:r>
              <a:rPr lang="en-US" dirty="0">
                <a:solidFill>
                  <a:schemeClr val="bg1"/>
                </a:solidFill>
              </a:rPr>
              <a:t> These operating procedures may be amended at any regular meeting or at any properly called special meeting that includes amendment of the operating procedures as one of the stated purposes of the meeting. A quorum must be present at the meeting at which amendments are discussed and approved, and any amendments must be approved by a majority of the members present at the meeting. </a:t>
            </a:r>
          </a:p>
          <a:p>
            <a:pPr marL="68580" indent="0">
              <a:buNone/>
            </a:pPr>
            <a:r>
              <a:rPr lang="en-US" b="1" dirty="0">
                <a:solidFill>
                  <a:schemeClr val="bg1"/>
                </a:solidFill>
              </a:rPr>
              <a:t> </a:t>
            </a:r>
            <a:endParaRPr lang="en-US" dirty="0">
              <a:solidFill>
                <a:schemeClr val="bg1"/>
              </a:solidFill>
            </a:endParaRPr>
          </a:p>
          <a:p>
            <a:pPr lvl="0"/>
            <a:r>
              <a:rPr lang="en-US" sz="3200" b="1" dirty="0">
                <a:solidFill>
                  <a:schemeClr val="bg1"/>
                </a:solidFill>
              </a:rPr>
              <a:t>Other Procedural Matters.</a:t>
            </a:r>
            <a:endParaRPr lang="en-US" sz="3200" dirty="0">
              <a:solidFill>
                <a:schemeClr val="bg1"/>
              </a:solidFill>
            </a:endParaRPr>
          </a:p>
          <a:p>
            <a:pPr marL="68580" indent="0">
              <a:buNone/>
            </a:pPr>
            <a:r>
              <a:rPr lang="en-US" dirty="0">
                <a:solidFill>
                  <a:schemeClr val="bg1"/>
                </a:solidFill>
              </a:rPr>
              <a:t>The Board shall refer to the current edition of </a:t>
            </a:r>
            <a:r>
              <a:rPr lang="en-US" i="1" dirty="0">
                <a:solidFill>
                  <a:schemeClr val="bg1"/>
                </a:solidFill>
              </a:rPr>
              <a:t>Robert’s Rules of Order Newly Revised (RONR) </a:t>
            </a:r>
            <a:r>
              <a:rPr lang="en-US" dirty="0">
                <a:solidFill>
                  <a:schemeClr val="bg1"/>
                </a:solidFill>
              </a:rPr>
              <a:t>to answer procedural questions not addressed in this document, so long as the procedures prescribed in </a:t>
            </a:r>
            <a:r>
              <a:rPr lang="en-US" i="1" dirty="0">
                <a:solidFill>
                  <a:schemeClr val="bg1"/>
                </a:solidFill>
              </a:rPr>
              <a:t>RONR</a:t>
            </a:r>
            <a:r>
              <a:rPr lang="en-US" dirty="0">
                <a:solidFill>
                  <a:schemeClr val="bg1"/>
                </a:solidFill>
              </a:rPr>
              <a:t> do not conflict with North Carolina law.</a:t>
            </a:r>
          </a:p>
          <a:p>
            <a:pPr marL="68580" indent="0">
              <a:buNone/>
            </a:pPr>
            <a:r>
              <a:rPr lang="en-US" b="1" dirty="0">
                <a:solidFill>
                  <a:schemeClr val="bg1"/>
                </a:solidFill>
              </a:rPr>
              <a:t> </a:t>
            </a:r>
            <a:endParaRPr lang="en-US" sz="3200" dirty="0">
              <a:solidFill>
                <a:schemeClr val="bg1"/>
              </a:solidFill>
            </a:endParaRPr>
          </a:p>
          <a:p>
            <a:pPr lvl="0"/>
            <a:r>
              <a:rPr lang="en-US" sz="3200" b="1" dirty="0">
                <a:solidFill>
                  <a:schemeClr val="bg1"/>
                </a:solidFill>
              </a:rPr>
              <a:t>Compliance with North Carolina Law.</a:t>
            </a:r>
            <a:endParaRPr lang="en-US" sz="3200" dirty="0">
              <a:solidFill>
                <a:schemeClr val="bg1"/>
              </a:solidFill>
            </a:endParaRPr>
          </a:p>
          <a:p>
            <a:pPr marL="68580" indent="0">
              <a:buNone/>
            </a:pPr>
            <a:r>
              <a:rPr lang="en-US" dirty="0">
                <a:solidFill>
                  <a:schemeClr val="bg1"/>
                </a:solidFill>
              </a:rPr>
              <a:t>In conducting its business, the Board shall comply with all applicable North Carolina laws, including but not limited to open meetings laws, public records laws, and the laws setting forth the powers and duties of local boards of health. To assist the Board in compliance, the local health director shall maintain a current copy of relevant North Carolina General Statutes and make them available to Board members on request. </a:t>
            </a:r>
          </a:p>
          <a:p>
            <a:pPr marL="0" indent="0">
              <a:buNone/>
            </a:pPr>
            <a:r>
              <a:rPr lang="en-US" sz="4000" dirty="0">
                <a:solidFill>
                  <a:schemeClr val="bg1"/>
                </a:solidFill>
              </a:rPr>
              <a:t> </a:t>
            </a:r>
            <a:r>
              <a:rPr lang="en-US" sz="2400" dirty="0">
                <a:solidFill>
                  <a:schemeClr val="bg1"/>
                </a:solidFill>
                <a:latin typeface="+mj-lt"/>
              </a:rPr>
              <a:t>Also included: the appeals/adjudication procedure (NC G.S. 130A-24), appointment </a:t>
            </a:r>
            <a:r>
              <a:rPr lang="en-US" sz="2400" dirty="0" smtClean="0">
                <a:solidFill>
                  <a:schemeClr val="bg1"/>
                </a:solidFill>
                <a:latin typeface="+mj-lt"/>
              </a:rPr>
              <a:t>of local </a:t>
            </a:r>
            <a:r>
              <a:rPr lang="en-US" sz="2400" dirty="0">
                <a:solidFill>
                  <a:schemeClr val="bg1"/>
                </a:solidFill>
                <a:latin typeface="+mj-lt"/>
              </a:rPr>
              <a:t>health director (NC G.S. 130A-40), powers and duties of a local health director (</a:t>
            </a:r>
            <a:r>
              <a:rPr lang="en-US" sz="2400" dirty="0" smtClean="0">
                <a:solidFill>
                  <a:schemeClr val="bg1"/>
                </a:solidFill>
                <a:latin typeface="+mj-lt"/>
              </a:rPr>
              <a:t>NC G.S.130A-41</a:t>
            </a:r>
            <a:r>
              <a:rPr lang="en-US" sz="2400" dirty="0">
                <a:solidFill>
                  <a:schemeClr val="bg1"/>
                </a:solidFill>
                <a:latin typeface="+mj-lt"/>
              </a:rPr>
              <a:t>), and powers and duties of a local board of health (NC G.S. 130A-39</a:t>
            </a:r>
            <a:r>
              <a:rPr lang="en-US" sz="2400" dirty="0" smtClean="0">
                <a:solidFill>
                  <a:schemeClr val="bg1"/>
                </a:solidFill>
                <a:latin typeface="+mj-lt"/>
              </a:rPr>
              <a:t>). North </a:t>
            </a:r>
            <a:r>
              <a:rPr lang="en-US" sz="2400" dirty="0">
                <a:solidFill>
                  <a:schemeClr val="bg1"/>
                </a:solidFill>
                <a:latin typeface="+mj-lt"/>
              </a:rPr>
              <a:t>Carolina G.S. 130A-35 (County Board of Health appointment/terms) </a:t>
            </a:r>
            <a:r>
              <a:rPr lang="en-US" sz="2400" dirty="0" smtClean="0">
                <a:solidFill>
                  <a:schemeClr val="bg1"/>
                </a:solidFill>
                <a:latin typeface="+mj-lt"/>
              </a:rPr>
              <a:t>Board </a:t>
            </a:r>
            <a:r>
              <a:rPr lang="en-US" sz="2400" dirty="0">
                <a:solidFill>
                  <a:schemeClr val="bg1"/>
                </a:solidFill>
                <a:latin typeface="+mj-lt"/>
              </a:rPr>
              <a:t>of Health training (initial and on-going).  Board of Health members will </a:t>
            </a:r>
            <a:r>
              <a:rPr lang="en-US" sz="2400" dirty="0" smtClean="0">
                <a:solidFill>
                  <a:schemeClr val="bg1"/>
                </a:solidFill>
                <a:latin typeface="+mj-lt"/>
              </a:rPr>
              <a:t>receive for </a:t>
            </a:r>
            <a:r>
              <a:rPr lang="en-US" sz="2400" dirty="0">
                <a:solidFill>
                  <a:schemeClr val="bg1"/>
                </a:solidFill>
                <a:latin typeface="+mj-lt"/>
              </a:rPr>
              <a:t>review a Northampton County Health Department Board of Health Handbook </a:t>
            </a:r>
            <a:r>
              <a:rPr lang="en-US" sz="2400" dirty="0" smtClean="0">
                <a:solidFill>
                  <a:schemeClr val="bg1"/>
                </a:solidFill>
                <a:latin typeface="+mj-lt"/>
              </a:rPr>
              <a:t>upon their </a:t>
            </a:r>
            <a:r>
              <a:rPr lang="en-US" sz="2400" dirty="0">
                <a:solidFill>
                  <a:schemeClr val="bg1"/>
                </a:solidFill>
                <a:latin typeface="+mj-lt"/>
              </a:rPr>
              <a:t>appointment to serve on the Board of Health.  The handbook includes the </a:t>
            </a:r>
            <a:r>
              <a:rPr lang="en-US" sz="2400" dirty="0" smtClean="0">
                <a:solidFill>
                  <a:schemeClr val="bg1"/>
                </a:solidFill>
                <a:latin typeface="+mj-lt"/>
              </a:rPr>
              <a:t>NC General </a:t>
            </a:r>
            <a:r>
              <a:rPr lang="en-US" sz="2400" dirty="0">
                <a:solidFill>
                  <a:schemeClr val="bg1"/>
                </a:solidFill>
                <a:latin typeface="+mj-lt"/>
              </a:rPr>
              <a:t>Statutes Governing </a:t>
            </a:r>
            <a:r>
              <a:rPr lang="en-US" sz="2400" dirty="0" smtClean="0">
                <a:solidFill>
                  <a:schemeClr val="bg1"/>
                </a:solidFill>
                <a:latin typeface="+mj-lt"/>
              </a:rPr>
              <a:t>Boards </a:t>
            </a:r>
            <a:r>
              <a:rPr lang="en-US" sz="2400" dirty="0">
                <a:solidFill>
                  <a:schemeClr val="bg1"/>
                </a:solidFill>
                <a:latin typeface="+mj-lt"/>
              </a:rPr>
              <a:t>of Health; Operating Procedures; </a:t>
            </a:r>
            <a:r>
              <a:rPr lang="en-US" sz="2400" i="1" dirty="0">
                <a:solidFill>
                  <a:schemeClr val="bg1"/>
                </a:solidFill>
                <a:latin typeface="+mj-lt"/>
              </a:rPr>
              <a:t>Assess, </a:t>
            </a:r>
            <a:r>
              <a:rPr lang="en-US" sz="2400" i="1" dirty="0" smtClean="0">
                <a:solidFill>
                  <a:schemeClr val="bg1"/>
                </a:solidFill>
                <a:latin typeface="+mj-lt"/>
              </a:rPr>
              <a:t>Address, Assure-Manual </a:t>
            </a:r>
            <a:r>
              <a:rPr lang="en-US" sz="2400" i="1" dirty="0">
                <a:solidFill>
                  <a:schemeClr val="bg1"/>
                </a:solidFill>
                <a:latin typeface="+mj-lt"/>
              </a:rPr>
              <a:t>for NC Local BOH; Association of North Carolina Boards of </a:t>
            </a:r>
            <a:r>
              <a:rPr lang="en-US" sz="2400" i="1" dirty="0" smtClean="0">
                <a:solidFill>
                  <a:schemeClr val="bg1"/>
                </a:solidFill>
                <a:latin typeface="+mj-lt"/>
              </a:rPr>
              <a:t>Health </a:t>
            </a:r>
            <a:r>
              <a:rPr lang="en-US" sz="2400" dirty="0" smtClean="0">
                <a:solidFill>
                  <a:schemeClr val="bg1"/>
                </a:solidFill>
                <a:latin typeface="+mj-lt"/>
              </a:rPr>
              <a:t>website </a:t>
            </a:r>
            <a:r>
              <a:rPr lang="en-US" sz="2400" dirty="0">
                <a:solidFill>
                  <a:schemeClr val="bg1"/>
                </a:solidFill>
                <a:latin typeface="+mj-lt"/>
              </a:rPr>
              <a:t>information; Health Law (provided by the </a:t>
            </a:r>
            <a:r>
              <a:rPr lang="en-US" sz="2400" i="1" dirty="0">
                <a:solidFill>
                  <a:schemeClr val="bg1"/>
                </a:solidFill>
                <a:latin typeface="+mj-lt"/>
              </a:rPr>
              <a:t>Institute of Government; </a:t>
            </a:r>
            <a:r>
              <a:rPr lang="en-US" sz="2400" i="1" dirty="0" smtClean="0">
                <a:solidFill>
                  <a:schemeClr val="bg1"/>
                </a:solidFill>
                <a:latin typeface="+mj-lt"/>
              </a:rPr>
              <a:t>The University </a:t>
            </a:r>
            <a:r>
              <a:rPr lang="en-US" sz="2400" i="1" dirty="0">
                <a:solidFill>
                  <a:schemeClr val="bg1"/>
                </a:solidFill>
                <a:latin typeface="+mj-lt"/>
              </a:rPr>
              <a:t>of North Carolina at Chapel Hill ©2001); Local Government Law (</a:t>
            </a:r>
            <a:r>
              <a:rPr lang="en-US" sz="2400" i="1" dirty="0" smtClean="0">
                <a:solidFill>
                  <a:schemeClr val="bg1"/>
                </a:solidFill>
                <a:latin typeface="+mj-lt"/>
              </a:rPr>
              <a:t>provided </a:t>
            </a:r>
            <a:r>
              <a:rPr lang="en-US" sz="2400" dirty="0" smtClean="0">
                <a:solidFill>
                  <a:schemeClr val="bg1"/>
                </a:solidFill>
                <a:latin typeface="+mj-lt"/>
              </a:rPr>
              <a:t>by </a:t>
            </a:r>
            <a:r>
              <a:rPr lang="en-US" sz="2400" dirty="0">
                <a:solidFill>
                  <a:schemeClr val="bg1"/>
                </a:solidFill>
                <a:latin typeface="+mj-lt"/>
              </a:rPr>
              <a:t>the </a:t>
            </a:r>
            <a:r>
              <a:rPr lang="en-US" sz="2400" i="1" dirty="0">
                <a:solidFill>
                  <a:schemeClr val="bg1"/>
                </a:solidFill>
                <a:latin typeface="+mj-lt"/>
              </a:rPr>
              <a:t>Institute of Government; The University of North Carolina at Chapel Hill ©2001</a:t>
            </a:r>
            <a:r>
              <a:rPr lang="en-US" sz="2400" i="1" dirty="0" smtClean="0">
                <a:solidFill>
                  <a:schemeClr val="bg1"/>
                </a:solidFill>
                <a:latin typeface="+mj-lt"/>
              </a:rPr>
              <a:t>); </a:t>
            </a:r>
            <a:r>
              <a:rPr lang="en-US" sz="2400" dirty="0" smtClean="0">
                <a:solidFill>
                  <a:schemeClr val="bg1"/>
                </a:solidFill>
                <a:latin typeface="+mj-lt"/>
              </a:rPr>
              <a:t>Healthy </a:t>
            </a:r>
            <a:r>
              <a:rPr lang="en-US" sz="2400" dirty="0">
                <a:solidFill>
                  <a:schemeClr val="bg1"/>
                </a:solidFill>
                <a:latin typeface="+mj-lt"/>
              </a:rPr>
              <a:t>People 2020; Effective Board-Health Director Relations (</a:t>
            </a:r>
            <a:r>
              <a:rPr lang="en-US" sz="2400" i="1" dirty="0">
                <a:solidFill>
                  <a:schemeClr val="bg1"/>
                </a:solidFill>
                <a:latin typeface="+mj-lt"/>
              </a:rPr>
              <a:t>UNC School </a:t>
            </a:r>
            <a:r>
              <a:rPr lang="en-US" sz="2400" i="1" dirty="0" smtClean="0">
                <a:solidFill>
                  <a:schemeClr val="bg1"/>
                </a:solidFill>
                <a:latin typeface="+mj-lt"/>
              </a:rPr>
              <a:t>of Government </a:t>
            </a:r>
            <a:r>
              <a:rPr lang="en-US" sz="2400" i="1" dirty="0">
                <a:solidFill>
                  <a:schemeClr val="bg1"/>
                </a:solidFill>
                <a:latin typeface="+mj-lt"/>
              </a:rPr>
              <a:t>©2010); NCHD Orientation information (Mission Statement, </a:t>
            </a:r>
            <a:r>
              <a:rPr lang="en-US" sz="2400" i="1" dirty="0" smtClean="0">
                <a:solidFill>
                  <a:schemeClr val="bg1"/>
                </a:solidFill>
                <a:latin typeface="+mj-lt"/>
              </a:rPr>
              <a:t>BOH </a:t>
            </a:r>
            <a:r>
              <a:rPr lang="en-US" sz="2400" dirty="0" smtClean="0">
                <a:solidFill>
                  <a:schemeClr val="bg1"/>
                </a:solidFill>
                <a:latin typeface="+mj-lt"/>
              </a:rPr>
              <a:t>Members</a:t>
            </a:r>
            <a:r>
              <a:rPr lang="en-US" sz="2400" dirty="0">
                <a:solidFill>
                  <a:schemeClr val="bg1"/>
                </a:solidFill>
                <a:latin typeface="+mj-lt"/>
              </a:rPr>
              <a:t>, Agency Contact Information; Organizational Chart; list of health </a:t>
            </a:r>
            <a:r>
              <a:rPr lang="en-US" sz="2400" dirty="0" smtClean="0">
                <a:solidFill>
                  <a:schemeClr val="bg1"/>
                </a:solidFill>
                <a:latin typeface="+mj-lt"/>
              </a:rPr>
              <a:t>department programs</a:t>
            </a:r>
            <a:r>
              <a:rPr lang="en-US" sz="2400" dirty="0">
                <a:solidFill>
                  <a:schemeClr val="bg1"/>
                </a:solidFill>
                <a:latin typeface="+mj-lt"/>
              </a:rPr>
              <a:t>; current approved budget summary, current approved agency Strategic Plan</a:t>
            </a:r>
            <a:r>
              <a:rPr lang="en-US" sz="2400" dirty="0" smtClean="0">
                <a:solidFill>
                  <a:schemeClr val="bg1"/>
                </a:solidFill>
                <a:latin typeface="+mj-lt"/>
              </a:rPr>
              <a:t>, and </a:t>
            </a:r>
            <a:r>
              <a:rPr lang="en-US" sz="2400" dirty="0">
                <a:solidFill>
                  <a:schemeClr val="bg1"/>
                </a:solidFill>
                <a:latin typeface="+mj-lt"/>
              </a:rPr>
              <a:t>Home Health information. </a:t>
            </a:r>
            <a:r>
              <a:rPr lang="en-US" sz="2400" dirty="0" smtClean="0">
                <a:solidFill>
                  <a:schemeClr val="bg1"/>
                </a:solidFill>
                <a:latin typeface="+mj-lt"/>
              </a:rPr>
              <a:t>On-going </a:t>
            </a:r>
            <a:r>
              <a:rPr lang="en-US" sz="2400" dirty="0">
                <a:solidFill>
                  <a:schemeClr val="bg1"/>
                </a:solidFill>
                <a:latin typeface="+mj-lt"/>
              </a:rPr>
              <a:t>training will be provided on an annual basis during a regular designated </a:t>
            </a:r>
            <a:r>
              <a:rPr lang="en-US" sz="2400" dirty="0" smtClean="0">
                <a:solidFill>
                  <a:schemeClr val="bg1"/>
                </a:solidFill>
                <a:latin typeface="+mj-lt"/>
              </a:rPr>
              <a:t>Board of </a:t>
            </a:r>
            <a:r>
              <a:rPr lang="en-US" sz="2400" dirty="0">
                <a:solidFill>
                  <a:schemeClr val="bg1"/>
                </a:solidFill>
                <a:latin typeface="+mj-lt"/>
              </a:rPr>
              <a:t>Health meeting. Topics and training materials will vary year to year. </a:t>
            </a:r>
          </a:p>
          <a:p>
            <a:pPr marL="68580" indent="0">
              <a:buNone/>
            </a:pPr>
            <a:r>
              <a:rPr lang="en-US" sz="4200" b="1" i="1" dirty="0">
                <a:solidFill>
                  <a:schemeClr val="bg1"/>
                </a:solidFill>
                <a:latin typeface="+mj-lt"/>
              </a:rPr>
              <a:t>Approved and adopted by the Northampton County Board of Health </a:t>
            </a:r>
            <a:r>
              <a:rPr lang="en-US" sz="4200" b="1" i="1" dirty="0" smtClean="0">
                <a:solidFill>
                  <a:schemeClr val="bg1"/>
                </a:solidFill>
                <a:latin typeface="+mj-lt"/>
              </a:rPr>
              <a:t>on November 14, 2107.</a:t>
            </a:r>
            <a:endParaRPr lang="en-US" sz="4200" i="1" dirty="0">
              <a:solidFill>
                <a:schemeClr val="bg1"/>
              </a:solidFill>
              <a:latin typeface="+mj-lt"/>
            </a:endParaRPr>
          </a:p>
          <a:p>
            <a:pPr marL="68580" indent="0">
              <a:buNone/>
            </a:pPr>
            <a:r>
              <a:rPr lang="en-US" sz="2400" i="1" dirty="0">
                <a:solidFill>
                  <a:schemeClr val="bg1"/>
                </a:solidFill>
              </a:rPr>
              <a:t> </a:t>
            </a:r>
          </a:p>
          <a:p>
            <a:pPr marL="0" indent="0">
              <a:buNone/>
            </a:pPr>
            <a:endParaRPr lang="en-US" sz="4000" dirty="0">
              <a:solidFill>
                <a:schemeClr val="bg1"/>
              </a:solidFill>
            </a:endParaRPr>
          </a:p>
        </p:txBody>
      </p:sp>
      <p:sp>
        <p:nvSpPr>
          <p:cNvPr id="5" name="TextBox 4"/>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cxnSp>
        <p:nvCxnSpPr>
          <p:cNvPr id="6" name="Straight Connector 5"/>
          <p:cNvCxnSpPr/>
          <p:nvPr/>
        </p:nvCxnSpPr>
        <p:spPr>
          <a:xfrm>
            <a:off x="6705600" y="390843"/>
            <a:ext cx="1447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5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420136"/>
          </a:xfrm>
        </p:spPr>
        <p:txBody>
          <a:bodyPr>
            <a:normAutofit/>
          </a:bodyPr>
          <a:lstStyle/>
          <a:p>
            <a:r>
              <a:rPr lang="en-US" sz="1800" dirty="0">
                <a:solidFill>
                  <a:srgbClr val="002060"/>
                </a:solidFill>
              </a:rPr>
              <a:t>Board of Health Operating Procedures </a:t>
            </a:r>
          </a:p>
        </p:txBody>
      </p:sp>
      <p:sp>
        <p:nvSpPr>
          <p:cNvPr id="3" name="Content Placeholder 2"/>
          <p:cNvSpPr>
            <a:spLocks noGrp="1"/>
          </p:cNvSpPr>
          <p:nvPr>
            <p:ph sz="half" idx="1"/>
          </p:nvPr>
        </p:nvSpPr>
        <p:spPr>
          <a:xfrm>
            <a:off x="914400" y="1066800"/>
            <a:ext cx="3624072" cy="5105400"/>
          </a:xfrm>
        </p:spPr>
        <p:txBody>
          <a:bodyPr>
            <a:normAutofit fontScale="32500" lnSpcReduction="20000"/>
          </a:bodyPr>
          <a:lstStyle/>
          <a:p>
            <a:pPr marL="68580" indent="0">
              <a:buNone/>
            </a:pPr>
            <a:r>
              <a:rPr lang="en-US" b="1" dirty="0"/>
              <a:t> </a:t>
            </a:r>
          </a:p>
          <a:p>
            <a:pPr marL="365760" lvl="1" indent="0">
              <a:buNone/>
            </a:pPr>
            <a:r>
              <a:rPr lang="en-US" sz="2400" b="1" dirty="0">
                <a:solidFill>
                  <a:schemeClr val="bg1"/>
                </a:solidFill>
              </a:rPr>
              <a:t>Agenda.</a:t>
            </a:r>
            <a:endParaRPr lang="en-US" sz="2400" dirty="0">
              <a:solidFill>
                <a:schemeClr val="bg1"/>
              </a:solidFill>
            </a:endParaRPr>
          </a:p>
          <a:p>
            <a:pPr marL="68580" indent="0">
              <a:buNone/>
            </a:pPr>
            <a:r>
              <a:rPr lang="en-US" dirty="0">
                <a:solidFill>
                  <a:schemeClr val="bg1"/>
                </a:solidFill>
              </a:rPr>
              <a:t> The Secretary to the Board shall prepare an agenda for each meeting. Any board member who wishes to place an item of business on the agenda shall submit a request to the Secretary at least three working days before the meeting. For regular meetings, the Board may add items to the agenda or subtract items from the agenda by a majority vote. The agenda for a special or emergency meeting may be altered only if permitted by and in accordance with the North Carolina open meetings laws.  </a:t>
            </a:r>
          </a:p>
          <a:p>
            <a:pPr marL="68580" indent="0">
              <a:buNone/>
            </a:pPr>
            <a:r>
              <a:rPr lang="en-US" dirty="0">
                <a:solidFill>
                  <a:schemeClr val="bg1"/>
                </a:solidFill>
              </a:rPr>
              <a:t> </a:t>
            </a:r>
          </a:p>
          <a:p>
            <a:pPr marL="68580" indent="0">
              <a:buNone/>
            </a:pPr>
            <a:r>
              <a:rPr lang="en-US" dirty="0">
                <a:solidFill>
                  <a:schemeClr val="bg1"/>
                </a:solidFill>
              </a:rPr>
              <a:t>Any person may request that an item be placed on the Board’s agenda by submitting a written request to the Secretary at least fourteen working days before the meeting unless considered an emergency by the Health Director. </a:t>
            </a:r>
          </a:p>
          <a:p>
            <a:pPr marL="68580" indent="0">
              <a:buNone/>
            </a:pPr>
            <a:endParaRPr lang="en-US" dirty="0">
              <a:solidFill>
                <a:schemeClr val="bg1"/>
              </a:solidFill>
            </a:endParaRPr>
          </a:p>
          <a:p>
            <a:pPr marL="365760" lvl="1" indent="0">
              <a:buNone/>
            </a:pPr>
            <a:r>
              <a:rPr lang="en-US" sz="2400" b="1" dirty="0">
                <a:solidFill>
                  <a:schemeClr val="bg1"/>
                </a:solidFill>
              </a:rPr>
              <a:t>Presiding Officer.</a:t>
            </a:r>
            <a:endParaRPr lang="en-US" sz="2400" dirty="0">
              <a:solidFill>
                <a:schemeClr val="bg1"/>
              </a:solidFill>
            </a:endParaRPr>
          </a:p>
          <a:p>
            <a:pPr marL="68580" indent="0">
              <a:buNone/>
            </a:pPr>
            <a:r>
              <a:rPr lang="en-US" b="1" dirty="0">
                <a:solidFill>
                  <a:schemeClr val="bg1"/>
                </a:solidFill>
              </a:rPr>
              <a:t> </a:t>
            </a:r>
            <a:r>
              <a:rPr lang="en-US" dirty="0">
                <a:solidFill>
                  <a:schemeClr val="bg1"/>
                </a:solidFill>
              </a:rPr>
              <a:t>The Chair of the Board shall preside at Board meetings if he or she is present. If the Chair is absent, another member designated by a majority vote of members present at the meeting shall preside.  If the Chair is absent, the Vice-Chair shall preside. If the Chair and Vice-Chair are both absent, another member designated by a majority vote of members present at the meeting shall preside.</a:t>
            </a:r>
            <a:r>
              <a:rPr lang="en-US" i="1" dirty="0">
                <a:solidFill>
                  <a:schemeClr val="bg1"/>
                </a:solidFill>
              </a:rPr>
              <a:t> </a:t>
            </a:r>
            <a:endParaRPr lang="en-US" dirty="0">
              <a:solidFill>
                <a:schemeClr val="bg1"/>
              </a:solidFill>
            </a:endParaRPr>
          </a:p>
          <a:p>
            <a:pPr marL="68580" indent="0">
              <a:buNone/>
            </a:pPr>
            <a:r>
              <a:rPr lang="en-US" b="1" dirty="0">
                <a:solidFill>
                  <a:schemeClr val="bg1"/>
                </a:solidFill>
              </a:rPr>
              <a:t>             Quorum</a:t>
            </a:r>
            <a:endParaRPr lang="en-US" dirty="0">
              <a:solidFill>
                <a:schemeClr val="bg1"/>
              </a:solidFill>
            </a:endParaRPr>
          </a:p>
          <a:p>
            <a:pPr marL="68580" indent="0">
              <a:buNone/>
            </a:pPr>
            <a:r>
              <a:rPr lang="en-US" dirty="0">
                <a:solidFill>
                  <a:schemeClr val="bg1"/>
                </a:solidFill>
              </a:rPr>
              <a:t>A majority of the actual membership of the Board, excluding vacant seats, shall constitute a quorum. A member who has withdrawn from a meeting without being excused by a majority vote of the remaining members shall be counted as present for purposes of determining whether or not a quorum is present.</a:t>
            </a:r>
          </a:p>
          <a:p>
            <a:pPr marL="68580" indent="0">
              <a:buNone/>
            </a:pPr>
            <a:r>
              <a:rPr lang="en-US" b="1" dirty="0">
                <a:solidFill>
                  <a:schemeClr val="bg1"/>
                </a:solidFill>
              </a:rPr>
              <a:t> </a:t>
            </a:r>
            <a:endParaRPr lang="en-US" dirty="0">
              <a:solidFill>
                <a:schemeClr val="bg1"/>
              </a:solidFill>
            </a:endParaRPr>
          </a:p>
          <a:p>
            <a:pPr marL="365760" lvl="1" indent="0">
              <a:buNone/>
            </a:pPr>
            <a:r>
              <a:rPr lang="en-US" sz="2400" b="1" dirty="0">
                <a:solidFill>
                  <a:schemeClr val="bg1"/>
                </a:solidFill>
              </a:rPr>
              <a:t>Voting.</a:t>
            </a:r>
            <a:endParaRPr lang="en-US" sz="2400" dirty="0">
              <a:solidFill>
                <a:schemeClr val="bg1"/>
              </a:solidFill>
            </a:endParaRPr>
          </a:p>
          <a:p>
            <a:pPr marL="68580" indent="0">
              <a:buNone/>
            </a:pPr>
            <a:r>
              <a:rPr lang="en-US" dirty="0">
                <a:solidFill>
                  <a:schemeClr val="bg1"/>
                </a:solidFill>
              </a:rPr>
              <a:t>Each Board member shall be permitted to abstain from voting, by so indicating when the vote is taken. A member must abstain from voting in cases involving conflicts of interest as defined by North Carolina law. If a member has withdrawn from a meeting without being excused by a majority vote of the remaining members, the member’s vote shall be recorded as an abstention.</a:t>
            </a:r>
          </a:p>
          <a:p>
            <a:endParaRPr lang="en-US" dirty="0">
              <a:solidFill>
                <a:schemeClr val="bg1"/>
              </a:solidFill>
            </a:endParaRPr>
          </a:p>
        </p:txBody>
      </p:sp>
      <p:sp>
        <p:nvSpPr>
          <p:cNvPr id="4" name="Content Placeholder 3"/>
          <p:cNvSpPr>
            <a:spLocks noGrp="1"/>
          </p:cNvSpPr>
          <p:nvPr>
            <p:ph sz="half" idx="2"/>
          </p:nvPr>
        </p:nvSpPr>
        <p:spPr>
          <a:xfrm>
            <a:off x="4648200" y="1066800"/>
            <a:ext cx="3584448" cy="5257800"/>
          </a:xfrm>
        </p:spPr>
        <p:txBody>
          <a:bodyPr>
            <a:normAutofit fontScale="32500" lnSpcReduction="20000"/>
          </a:bodyPr>
          <a:lstStyle/>
          <a:p>
            <a:pPr marL="365760" lvl="1" indent="0">
              <a:buNone/>
            </a:pPr>
            <a:r>
              <a:rPr lang="en-US" sz="3200" b="1" dirty="0">
                <a:solidFill>
                  <a:schemeClr val="bg1"/>
                </a:solidFill>
              </a:rPr>
              <a:t>Attendance. *</a:t>
            </a:r>
            <a:endParaRPr lang="en-US" sz="3200" dirty="0">
              <a:solidFill>
                <a:schemeClr val="bg1"/>
              </a:solidFill>
            </a:endParaRPr>
          </a:p>
          <a:p>
            <a:pPr marL="68580" indent="0">
              <a:buNone/>
            </a:pPr>
            <a:r>
              <a:rPr lang="en-US" dirty="0">
                <a:solidFill>
                  <a:schemeClr val="bg1"/>
                </a:solidFill>
              </a:rPr>
              <a:t>Any board member who is absent from three consecutive regular board meetings shall be dismissed from the board unless the board specifically excuses such absences.  </a:t>
            </a:r>
          </a:p>
          <a:p>
            <a:pPr marL="68580" indent="0">
              <a:buNone/>
            </a:pPr>
            <a:r>
              <a:rPr lang="en-US" dirty="0">
                <a:solidFill>
                  <a:schemeClr val="bg1"/>
                </a:solidFill>
              </a:rPr>
              <a:t>An absence will be excused when notice is provided in advance of the meeting or the absence is deemed by the Board of Health as an emergency.  * </a:t>
            </a:r>
          </a:p>
          <a:p>
            <a:pPr marL="68580" indent="0">
              <a:buNone/>
            </a:pPr>
            <a:r>
              <a:rPr lang="en-US" dirty="0">
                <a:solidFill>
                  <a:schemeClr val="bg1"/>
                </a:solidFill>
              </a:rPr>
              <a:t> </a:t>
            </a:r>
          </a:p>
          <a:p>
            <a:pPr marL="68580" indent="0">
              <a:buNone/>
            </a:pPr>
            <a:r>
              <a:rPr lang="en-US" i="1" dirty="0" smtClean="0">
                <a:solidFill>
                  <a:schemeClr val="bg1"/>
                </a:solidFill>
              </a:rPr>
              <a:t>An </a:t>
            </a:r>
            <a:r>
              <a:rPr lang="en-US" i="1" dirty="0">
                <a:solidFill>
                  <a:schemeClr val="bg1"/>
                </a:solidFill>
              </a:rPr>
              <a:t>absence will be excused when notice is provided at least two days in advance of the meeting or the absence is deemed by the Board of Health as an emergency</a:t>
            </a:r>
            <a:r>
              <a:rPr lang="en-US" sz="3600" dirty="0">
                <a:solidFill>
                  <a:schemeClr val="bg1"/>
                </a:solidFill>
              </a:rPr>
              <a:t>.  </a:t>
            </a:r>
          </a:p>
          <a:p>
            <a:pPr marL="68580" indent="0">
              <a:buNone/>
            </a:pPr>
            <a:r>
              <a:rPr lang="en-US" b="1" dirty="0">
                <a:solidFill>
                  <a:schemeClr val="bg1"/>
                </a:solidFill>
              </a:rPr>
              <a:t>* Amended by the Northampton County Board of Health on February 09, 2012</a:t>
            </a:r>
            <a:r>
              <a:rPr lang="en-US" sz="1600" b="1" i="1" dirty="0">
                <a:solidFill>
                  <a:schemeClr val="bg1"/>
                </a:solidFill>
              </a:rPr>
              <a:t>.  </a:t>
            </a:r>
            <a:r>
              <a:rPr lang="en-US" sz="1600" i="1" dirty="0">
                <a:solidFill>
                  <a:schemeClr val="bg1"/>
                </a:solidFill>
              </a:rPr>
              <a:t> </a:t>
            </a:r>
            <a:endParaRPr lang="en-US" dirty="0">
              <a:solidFill>
                <a:schemeClr val="bg1"/>
              </a:solidFill>
            </a:endParaRPr>
          </a:p>
          <a:p>
            <a:pPr marL="68580" indent="0">
              <a:buNone/>
            </a:pPr>
            <a:r>
              <a:rPr lang="en-US" dirty="0">
                <a:solidFill>
                  <a:schemeClr val="bg1"/>
                </a:solidFill>
              </a:rPr>
              <a:t> </a:t>
            </a:r>
            <a:endParaRPr lang="en-US" sz="3600" dirty="0">
              <a:solidFill>
                <a:schemeClr val="bg1"/>
              </a:solidFill>
            </a:endParaRPr>
          </a:p>
          <a:p>
            <a:pPr lvl="0"/>
            <a:r>
              <a:rPr lang="en-US" b="1" dirty="0">
                <a:solidFill>
                  <a:schemeClr val="bg1"/>
                </a:solidFill>
              </a:rPr>
              <a:t> Designation of Chair </a:t>
            </a:r>
            <a:endParaRPr lang="en-US" dirty="0">
              <a:solidFill>
                <a:schemeClr val="bg1"/>
              </a:solidFill>
            </a:endParaRPr>
          </a:p>
          <a:p>
            <a:pPr marL="68580" indent="0">
              <a:buNone/>
            </a:pPr>
            <a:r>
              <a:rPr lang="en-US" b="1" dirty="0">
                <a:solidFill>
                  <a:schemeClr val="bg1"/>
                </a:solidFill>
              </a:rPr>
              <a:t> </a:t>
            </a:r>
            <a:r>
              <a:rPr lang="en-US" dirty="0">
                <a:solidFill>
                  <a:schemeClr val="bg1"/>
                </a:solidFill>
              </a:rPr>
              <a:t>The chair of the Board shall preside at board meetings if he or she is present.  The chair shall have the right to vote in all cases.  If the chair is absent, the vice-chair shall preside.  If both the chair and vice-chair are absent, another member designated by vote of the board shall preside.  </a:t>
            </a:r>
          </a:p>
          <a:p>
            <a:pPr marL="68580" indent="0">
              <a:buNone/>
            </a:pPr>
            <a:r>
              <a:rPr lang="en-US" dirty="0">
                <a:solidFill>
                  <a:schemeClr val="bg1"/>
                </a:solidFill>
              </a:rPr>
              <a:t> </a:t>
            </a:r>
          </a:p>
          <a:p>
            <a:pPr lvl="0"/>
            <a:r>
              <a:rPr lang="en-US" b="1" dirty="0">
                <a:solidFill>
                  <a:schemeClr val="bg1"/>
                </a:solidFill>
              </a:rPr>
              <a:t>Quorum</a:t>
            </a:r>
            <a:endParaRPr lang="en-US" dirty="0">
              <a:solidFill>
                <a:schemeClr val="bg1"/>
              </a:solidFill>
            </a:endParaRPr>
          </a:p>
          <a:p>
            <a:pPr marL="68580" indent="0">
              <a:buNone/>
            </a:pPr>
            <a:r>
              <a:rPr lang="en-US" dirty="0">
                <a:solidFill>
                  <a:schemeClr val="bg1"/>
                </a:solidFill>
              </a:rPr>
              <a:t>A majority (6) of the actual membership of the board (11) shall constitute a quorum.  The chair shall be considered a member of the board in determining the number on which a majority is based and in counting the number of members actually present.  A member who has withdrawn from a meeting without being excused by majority vote of the remaining members present shall be counted as present for purposes of determining whether or not a quorum is present.  </a:t>
            </a:r>
          </a:p>
          <a:p>
            <a:pPr marL="68580" indent="0">
              <a:buNone/>
            </a:pPr>
            <a:r>
              <a:rPr lang="en-US" dirty="0">
                <a:solidFill>
                  <a:schemeClr val="bg1"/>
                </a:solidFill>
              </a:rPr>
              <a:t> </a:t>
            </a:r>
          </a:p>
          <a:p>
            <a:pPr marL="68580" indent="0">
              <a:buNone/>
            </a:pPr>
            <a:r>
              <a:rPr lang="en-US" sz="3200" dirty="0">
                <a:solidFill>
                  <a:schemeClr val="bg1"/>
                </a:solidFill>
              </a:rPr>
              <a:t> </a:t>
            </a:r>
            <a:r>
              <a:rPr lang="en-US" sz="3200" b="1" i="1" dirty="0">
                <a:solidFill>
                  <a:schemeClr val="bg1"/>
                </a:solidFill>
              </a:rPr>
              <a:t>Approved and adopted by the Northampton County Board of Health on November 14, 2107.</a:t>
            </a:r>
            <a:endParaRPr lang="en-US" sz="3200" i="1" dirty="0">
              <a:solidFill>
                <a:schemeClr val="bg1"/>
              </a:solidFill>
            </a:endParaRPr>
          </a:p>
        </p:txBody>
      </p:sp>
      <p:sp>
        <p:nvSpPr>
          <p:cNvPr id="5" name="TextBox 4"/>
          <p:cNvSpPr txBox="1"/>
          <p:nvPr/>
        </p:nvSpPr>
        <p:spPr>
          <a:xfrm>
            <a:off x="6705600" y="228600"/>
            <a:ext cx="1905000" cy="338554"/>
          </a:xfrm>
          <a:prstGeom prst="rect">
            <a:avLst/>
          </a:prstGeom>
          <a:noFill/>
        </p:spPr>
        <p:txBody>
          <a:bodyPr wrap="square" rtlCol="0">
            <a:spAutoFit/>
          </a:bodyPr>
          <a:lstStyle/>
          <a:p>
            <a:r>
              <a:rPr lang="en-US" sz="800" dirty="0" smtClean="0">
                <a:solidFill>
                  <a:schemeClr val="bg1"/>
                </a:solidFill>
              </a:rPr>
              <a:t>2017-2018 </a:t>
            </a:r>
            <a:r>
              <a:rPr lang="en-US" sz="800" dirty="0">
                <a:solidFill>
                  <a:schemeClr val="bg1"/>
                </a:solidFill>
              </a:rPr>
              <a:t>Statistical Report</a:t>
            </a:r>
          </a:p>
          <a:p>
            <a:r>
              <a:rPr lang="en-US" sz="800" dirty="0">
                <a:solidFill>
                  <a:schemeClr val="bg1"/>
                </a:solidFill>
              </a:rPr>
              <a:t> 	</a:t>
            </a:r>
          </a:p>
        </p:txBody>
      </p:sp>
    </p:spTree>
    <p:extLst>
      <p:ext uri="{BB962C8B-B14F-4D97-AF65-F5344CB8AC3E}">
        <p14:creationId xmlns:p14="http://schemas.microsoft.com/office/powerpoint/2010/main" val="285315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61BA41C6-F0CF-484D-8F83-994979A698A6}"/>
              </a:ext>
            </a:extLst>
          </p:cNvPr>
          <p:cNvGraphicFramePr/>
          <p:nvPr>
            <p:extLst>
              <p:ext uri="{D42A27DB-BD31-4B8C-83A1-F6EECF244321}">
                <p14:modId xmlns:p14="http://schemas.microsoft.com/office/powerpoint/2010/main" val="2500916588"/>
              </p:ext>
            </p:extLst>
          </p:nvPr>
        </p:nvGraphicFramePr>
        <p:xfrm>
          <a:off x="473075" y="-55563"/>
          <a:ext cx="8197850" cy="7199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2">
            <a:extLst>
              <a:ext uri="{FF2B5EF4-FFF2-40B4-BE49-F238E27FC236}">
                <a16:creationId xmlns:a16="http://schemas.microsoft.com/office/drawing/2014/main" id="{AB2BAA6D-77B7-4351-986A-32E5A0A6904C}"/>
              </a:ext>
            </a:extLst>
          </p:cNvPr>
          <p:cNvSpPr txBox="1"/>
          <p:nvPr/>
        </p:nvSpPr>
        <p:spPr>
          <a:xfrm>
            <a:off x="3200400" y="5290416"/>
            <a:ext cx="3355975" cy="126523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t>NORTHAMPTON COUNTY HEALTH DEPARTMENT</a:t>
            </a:r>
          </a:p>
          <a:p>
            <a:pPr algn="ctr"/>
            <a:r>
              <a:rPr lang="en-US" sz="2000" dirty="0" smtClean="0"/>
              <a:t>06/30/2018</a:t>
            </a:r>
            <a:endParaRPr lang="en-US" sz="2000" dirty="0"/>
          </a:p>
        </p:txBody>
      </p:sp>
      <p:sp>
        <p:nvSpPr>
          <p:cNvPr id="11" name="TextBox 3">
            <a:extLst>
              <a:ext uri="{FF2B5EF4-FFF2-40B4-BE49-F238E27FC236}">
                <a16:creationId xmlns:a16="http://schemas.microsoft.com/office/drawing/2014/main" id="{A1D722D8-D0A1-40D7-8961-F050818F26B8}"/>
              </a:ext>
            </a:extLst>
          </p:cNvPr>
          <p:cNvSpPr txBox="1"/>
          <p:nvPr/>
        </p:nvSpPr>
        <p:spPr>
          <a:xfrm>
            <a:off x="596900" y="6583363"/>
            <a:ext cx="744538" cy="263525"/>
          </a:xfrm>
          <a:prstGeom prst="rect">
            <a:avLst/>
          </a:prstGeom>
          <a:solidFill>
            <a:schemeClr val="accent4">
              <a:lumMod val="75000"/>
            </a:schemeClr>
          </a:solidFill>
          <a:ln w="9525" cmpd="sng">
            <a:solidFill>
              <a:schemeClr val="lt1">
                <a:shade val="50000"/>
              </a:schemeClr>
            </a:solidFill>
          </a:ln>
          <a:scene3d>
            <a:camera prst="orthographicFront"/>
            <a:lightRig rig="threePt" dir="t"/>
          </a:scene3d>
          <a:sp3d prstMaterial="metal"/>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Epi</a:t>
            </a:r>
            <a:r>
              <a:rPr lang="en-US" sz="1100" baseline="0"/>
              <a:t> Team </a:t>
            </a:r>
            <a:endParaRPr lang="en-US" sz="1100"/>
          </a:p>
        </p:txBody>
      </p:sp>
    </p:spTree>
    <p:extLst>
      <p:ext uri="{BB962C8B-B14F-4D97-AF65-F5344CB8AC3E}">
        <p14:creationId xmlns:p14="http://schemas.microsoft.com/office/powerpoint/2010/main" val="131607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13576</TotalTime>
  <Words>3174</Words>
  <Application>Microsoft Office PowerPoint</Application>
  <PresentationFormat>On-screen Show (4:3)</PresentationFormat>
  <Paragraphs>1037</Paragraphs>
  <Slides>26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Algerian</vt:lpstr>
      <vt:lpstr>Arial</vt:lpstr>
      <vt:lpstr>Atlanta</vt:lpstr>
      <vt:lpstr>Calibri</vt:lpstr>
      <vt:lpstr>Century Gothic</vt:lpstr>
      <vt:lpstr>Footlight MT Light</vt:lpstr>
      <vt:lpstr>Freestyle Script</vt:lpstr>
      <vt:lpstr>Gautami</vt:lpstr>
      <vt:lpstr>Grad</vt:lpstr>
      <vt:lpstr>Harrington</vt:lpstr>
      <vt:lpstr>Lucida Handwriting</vt:lpstr>
      <vt:lpstr>Lucida Sans</vt:lpstr>
      <vt:lpstr>Times New Roman</vt:lpstr>
      <vt:lpstr>Vapor Trail</vt:lpstr>
      <vt:lpstr>2017-2018                        Statistical Report  </vt:lpstr>
      <vt:lpstr> </vt:lpstr>
      <vt:lpstr>Management </vt:lpstr>
      <vt:lpstr>PowerPoint Presentation</vt:lpstr>
      <vt:lpstr> </vt:lpstr>
      <vt:lpstr> </vt:lpstr>
      <vt:lpstr>Board of Health Operating Procedures </vt:lpstr>
      <vt:lpstr>Board of Health Operating Procedures </vt:lpstr>
      <vt:lpstr>PowerPoint Presentation</vt:lpstr>
      <vt:lpstr>Agency Staff/Discipline: </vt:lpstr>
      <vt:lpstr>Financial Information </vt:lpstr>
      <vt:lpstr> </vt:lpstr>
      <vt:lpstr> </vt:lpstr>
      <vt:lpstr> </vt:lpstr>
      <vt:lpstr>PowerPoint Presentation</vt:lpstr>
      <vt:lpstr>Water &amp; Sewage</vt:lpstr>
      <vt:lpstr> </vt:lpstr>
      <vt:lpstr> </vt:lpstr>
      <vt:lpstr>  </vt:lpstr>
      <vt:lpstr>  </vt:lpstr>
      <vt:lpstr>Services Provided: Prenatal care including guidance and health education for labor and deliver, child care, safety, and family planning. Physicals, in-house lab testing, and services for teens and adults. We have a Nutritionist on staff that is available for weight and diabetic prenatal needs. Home visits for clients with high risk pregnancy issues are available as well as assistance with transportation needs for those who qualify. </vt:lpstr>
      <vt:lpstr> </vt:lpstr>
      <vt:lpstr> </vt:lpstr>
      <vt:lpstr>Quality Improvement  </vt:lpstr>
      <vt:lpstr>Numbers</vt:lpstr>
      <vt:lpstr>Contact Information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2012-2013 Statistical Report</dc:title>
  <dc:creator>PATRICIA WOOD</dc:creator>
  <cp:lastModifiedBy>Cheryl Warren</cp:lastModifiedBy>
  <cp:revision>718</cp:revision>
  <cp:lastPrinted>2018-09-10T18:06:25Z</cp:lastPrinted>
  <dcterms:created xsi:type="dcterms:W3CDTF">2013-10-01T16:46:30Z</dcterms:created>
  <dcterms:modified xsi:type="dcterms:W3CDTF">2018-11-08T15:46:15Z</dcterms:modified>
</cp:coreProperties>
</file>